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1"/>
    <p:sldMasterId id="2147483689" r:id="rId2"/>
    <p:sldMasterId id="2147483702" r:id="rId3"/>
    <p:sldMasterId id="2147483715" r:id="rId4"/>
    <p:sldMasterId id="2147483728" r:id="rId5"/>
    <p:sldMasterId id="2147483754" r:id="rId6"/>
    <p:sldMasterId id="2147483766" r:id="rId7"/>
    <p:sldMasterId id="2147483790" r:id="rId8"/>
    <p:sldMasterId id="2147483802" r:id="rId9"/>
    <p:sldMasterId id="2147484123" r:id="rId10"/>
  </p:sldMasterIdLst>
  <p:notesMasterIdLst>
    <p:notesMasterId r:id="rId26"/>
  </p:notesMasterIdLst>
  <p:sldIdLst>
    <p:sldId id="302" r:id="rId11"/>
    <p:sldId id="299" r:id="rId12"/>
    <p:sldId id="314" r:id="rId13"/>
    <p:sldId id="258" r:id="rId14"/>
    <p:sldId id="316" r:id="rId15"/>
    <p:sldId id="304" r:id="rId16"/>
    <p:sldId id="282" r:id="rId17"/>
    <p:sldId id="305" r:id="rId18"/>
    <p:sldId id="306" r:id="rId19"/>
    <p:sldId id="269" r:id="rId20"/>
    <p:sldId id="315" r:id="rId21"/>
    <p:sldId id="308" r:id="rId22"/>
    <p:sldId id="310" r:id="rId23"/>
    <p:sldId id="312" r:id="rId24"/>
    <p:sldId id="313" r:id="rId25"/>
  </p:sldIdLst>
  <p:sldSz cx="9144000" cy="6858000" type="screen4x3"/>
  <p:notesSz cx="6858000" cy="9144000"/>
  <p:embeddedFontLst>
    <p:embeddedFont>
      <p:font typeface="HP001 4 hàng" pitchFamily="34" charset="0"/>
      <p:regular r:id="rId27"/>
      <p:bold r:id="rId28"/>
    </p:embeddedFont>
    <p:embeddedFont>
      <p:font typeface="Comic Sans MS" pitchFamily="66" charset="0"/>
      <p:regular r:id="rId29"/>
      <p:bold r:id="rId30"/>
      <p:italic r:id="rId31"/>
      <p:boldItalic r:id="rId32"/>
    </p:embeddedFont>
    <p:embeddedFont>
      <p:font typeface="Calibri" pitchFamily="34" charset="0"/>
      <p:regular r:id="rId33"/>
      <p:bold r:id="rId34"/>
      <p:italic r:id="rId35"/>
      <p:boldItalic r:id="rId36"/>
    </p:embeddedFont>
    <p:embeddedFont>
      <p:font typeface="宋体" pitchFamily="2" charset="-122"/>
      <p:regular r:id="rId37"/>
    </p:embeddedFont>
    <p:embeddedFont>
      <p:font typeface="微软雅黑" pitchFamily="34" charset="-122"/>
      <p:regular r:id="rId38"/>
      <p:bold r:id="rId39"/>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Times New Roman" pitchFamily="18" charset="0"/>
      </a:defRPr>
    </a:lvl1pPr>
    <a:lvl2pPr marL="457200" algn="l" rtl="0" eaLnBrk="0" fontAlgn="base" hangingPunct="0">
      <a:spcBef>
        <a:spcPct val="0"/>
      </a:spcBef>
      <a:spcAft>
        <a:spcPct val="0"/>
      </a:spcAft>
      <a:defRPr kern="1200">
        <a:solidFill>
          <a:schemeClr val="tx1"/>
        </a:solidFill>
        <a:latin typeface="Arial" charset="0"/>
        <a:ea typeface="+mn-ea"/>
        <a:cs typeface="Times New Roman" pitchFamily="18" charset="0"/>
      </a:defRPr>
    </a:lvl2pPr>
    <a:lvl3pPr marL="914400" algn="l" rtl="0" eaLnBrk="0" fontAlgn="base" hangingPunct="0">
      <a:spcBef>
        <a:spcPct val="0"/>
      </a:spcBef>
      <a:spcAft>
        <a:spcPct val="0"/>
      </a:spcAft>
      <a:defRPr kern="1200">
        <a:solidFill>
          <a:schemeClr val="tx1"/>
        </a:solidFill>
        <a:latin typeface="Arial" charset="0"/>
        <a:ea typeface="+mn-ea"/>
        <a:cs typeface="Times New Roman" pitchFamily="18" charset="0"/>
      </a:defRPr>
    </a:lvl3pPr>
    <a:lvl4pPr marL="1371600" algn="l" rtl="0" eaLnBrk="0" fontAlgn="base" hangingPunct="0">
      <a:spcBef>
        <a:spcPct val="0"/>
      </a:spcBef>
      <a:spcAft>
        <a:spcPct val="0"/>
      </a:spcAft>
      <a:defRPr kern="1200">
        <a:solidFill>
          <a:schemeClr val="tx1"/>
        </a:solidFill>
        <a:latin typeface="Arial" charset="0"/>
        <a:ea typeface="+mn-ea"/>
        <a:cs typeface="Times New Roman" pitchFamily="18" charset="0"/>
      </a:defRPr>
    </a:lvl4pPr>
    <a:lvl5pPr marL="1828800" algn="l" rtl="0" eaLnBrk="0" fontAlgn="base" hangingPunct="0">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00"/>
    <a:srgbClr val="000099"/>
    <a:srgbClr val="FF0000"/>
    <a:srgbClr val="66CCFF"/>
    <a:srgbClr val="99CC00"/>
    <a:srgbClr val="66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728" autoAdjust="0"/>
  </p:normalViewPr>
  <p:slideViewPr>
    <p:cSldViewPr>
      <p:cViewPr varScale="1">
        <p:scale>
          <a:sx n="83" d="100"/>
          <a:sy n="83" d="100"/>
        </p:scale>
        <p:origin x="-1454"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fld id="{0541D775-77D3-49A0-8BF2-AA4FFA9BEEE1}" type="slidenum">
              <a:rPr lang="en-US" altLang="en-US"/>
              <a:pPr/>
              <a:t>‹#›</a:t>
            </a:fld>
            <a:endParaRPr lang="en-US" altLang="en-US"/>
          </a:p>
        </p:txBody>
      </p:sp>
    </p:spTree>
    <p:extLst>
      <p:ext uri="{BB962C8B-B14F-4D97-AF65-F5344CB8AC3E}">
        <p14:creationId xmlns:p14="http://schemas.microsoft.com/office/powerpoint/2010/main" val="1369340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10858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52BD0392-DFA0-4FE1-BFFA-57775BB6EE2F}" type="slidenum">
              <a:rPr lang="en-US" altLang="en-US">
                <a:solidFill>
                  <a:srgbClr val="000000"/>
                </a:solidFill>
              </a:rPr>
              <a:pPr/>
              <a:t>8</a:t>
            </a:fld>
            <a:endParaRPr lang="en-US" altLang="en-US">
              <a:solidFill>
                <a:srgbClr val="000000"/>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E2D8DA1-EB68-4408-833F-03068FA75DDE}"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8053E3-68F5-4D09-A4C6-77771F59D452}" type="slidenum">
              <a:rPr lang="en-US" altLang="en-US"/>
              <a:pPr/>
              <a:t>‹#›</a:t>
            </a:fld>
            <a:endParaRPr lang="en-US" altLang="en-US"/>
          </a:p>
        </p:txBody>
      </p:sp>
    </p:spTree>
    <p:extLst>
      <p:ext uri="{BB962C8B-B14F-4D97-AF65-F5344CB8AC3E}">
        <p14:creationId xmlns:p14="http://schemas.microsoft.com/office/powerpoint/2010/main" val="153579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76886E-7FCA-4C76-B3BB-FE3880D2EB06}"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BF3F82-A636-45D7-875D-8B9009F19557}" type="slidenum">
              <a:rPr lang="en-US" altLang="en-US"/>
              <a:pPr/>
              <a:t>‹#›</a:t>
            </a:fld>
            <a:endParaRPr lang="en-US" altLang="en-US"/>
          </a:p>
        </p:txBody>
      </p:sp>
    </p:spTree>
    <p:extLst>
      <p:ext uri="{BB962C8B-B14F-4D97-AF65-F5344CB8AC3E}">
        <p14:creationId xmlns:p14="http://schemas.microsoft.com/office/powerpoint/2010/main" val="3694593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204137-F344-4A2B-A5F2-E6A46CD5A421}" type="slidenum">
              <a:rPr lang="en-US"/>
              <a:pPr/>
              <a:t>‹#›</a:t>
            </a:fld>
            <a:endParaRPr lang="en-US"/>
          </a:p>
        </p:txBody>
      </p:sp>
    </p:spTree>
    <p:extLst>
      <p:ext uri="{BB962C8B-B14F-4D97-AF65-F5344CB8AC3E}">
        <p14:creationId xmlns:p14="http://schemas.microsoft.com/office/powerpoint/2010/main" val="22441678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E95740-ED84-4114-AB3F-BE8435E8881A}" type="slidenum">
              <a:rPr lang="en-US"/>
              <a:pPr/>
              <a:t>‹#›</a:t>
            </a:fld>
            <a:endParaRPr lang="en-US"/>
          </a:p>
        </p:txBody>
      </p:sp>
    </p:spTree>
    <p:extLst>
      <p:ext uri="{BB962C8B-B14F-4D97-AF65-F5344CB8AC3E}">
        <p14:creationId xmlns:p14="http://schemas.microsoft.com/office/powerpoint/2010/main" val="1043946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D99D0A-5DF0-4D82-920D-C70BCB12E6E8}" type="slidenum">
              <a:rPr lang="en-US"/>
              <a:pPr/>
              <a:t>‹#›</a:t>
            </a:fld>
            <a:endParaRPr lang="en-US"/>
          </a:p>
        </p:txBody>
      </p:sp>
    </p:spTree>
    <p:extLst>
      <p:ext uri="{BB962C8B-B14F-4D97-AF65-F5344CB8AC3E}">
        <p14:creationId xmlns:p14="http://schemas.microsoft.com/office/powerpoint/2010/main" val="1696436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2E7404-AE39-45D8-A12D-9FF42D06F573}" type="slidenum">
              <a:rPr lang="en-US"/>
              <a:pPr/>
              <a:t>‹#›</a:t>
            </a:fld>
            <a:endParaRPr lang="en-US"/>
          </a:p>
        </p:txBody>
      </p:sp>
    </p:spTree>
    <p:extLst>
      <p:ext uri="{BB962C8B-B14F-4D97-AF65-F5344CB8AC3E}">
        <p14:creationId xmlns:p14="http://schemas.microsoft.com/office/powerpoint/2010/main" val="2924808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08C1127-A437-40FA-A140-B475A4D2AECB}" type="slidenum">
              <a:rPr lang="en-US"/>
              <a:pPr/>
              <a:t>‹#›</a:t>
            </a:fld>
            <a:endParaRPr lang="en-US"/>
          </a:p>
        </p:txBody>
      </p:sp>
    </p:spTree>
    <p:extLst>
      <p:ext uri="{BB962C8B-B14F-4D97-AF65-F5344CB8AC3E}">
        <p14:creationId xmlns:p14="http://schemas.microsoft.com/office/powerpoint/2010/main" val="9620643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D0F518-02DA-4AB3-A903-37A0295491BB}"/>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6A5C3725-AC60-4F91-8C75-62F7373C9BB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9473A7EC-4867-4A55-BFBD-0C32B984EE78}"/>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2124CE6-EAA6-4D64-9B9B-1900676542F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2A6101A-18BA-41F0-979D-A9ED02AF60A0}"/>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448276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0BFF83-FCBA-4792-A3D4-81F5E4F54A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E6913DB-E681-4EC1-9B25-EF04FF37C59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DC2E018-E2AD-47B1-B0D5-E2C9714A2631}"/>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04B2B8A-D2C4-4F5C-A30D-BA93DFF51D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B3EFBE5-5C1B-4934-BD95-485CF028EC12}"/>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37745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140F75-9586-4B6A-9218-22BD57B73227}"/>
              </a:ext>
            </a:extLst>
          </p:cNvPr>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337AF66-1318-44F7-A567-F685106F30ED}"/>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66230986-AD36-4B45-9FF7-AE661E8E0CBB}"/>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1F51433-6154-4E3D-ADD5-D1A65FDBEE2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2BFE095-8D01-4D43-AB00-8551002CA5CF}"/>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851622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98B694-3967-4281-84FD-0A816ECF41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F99A9B9-0B65-422D-BC49-23F751F73B1C}"/>
              </a:ext>
            </a:extLst>
          </p:cNvPr>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EA1FD93-2275-46D2-BDC9-7EF86E247140}"/>
              </a:ext>
            </a:extLst>
          </p:cNvPr>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FD8C81E-6122-4670-9DA3-ABB84B37C4B4}"/>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D6CDD3A6-0EE0-4480-A1B1-EB157C7661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AF660F0-D8DE-4C9B-962A-1E786DA0404C}"/>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43834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61A232-4BC8-4F05-A2B2-0F2EC0CBE65A}"/>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C4054C2-7459-471A-B657-F3A3AB4BDCF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6E1EFC2-D304-4B1C-8480-F7DA28DC67F9}"/>
              </a:ext>
            </a:extLst>
          </p:cNvPr>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3E7F874-00C5-4911-B2C9-9E4487E2DC4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F4D7B2F-C4AD-4AB8-826B-43AE777C2F10}"/>
              </a:ext>
            </a:extLst>
          </p:cNvPr>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56071C0-94BA-4EBA-B7E5-31038F63A9B0}"/>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42F1EDA-C997-4C07-81DA-49A25866A35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E00A51DA-F540-4CB1-B631-18B17B6AFF54}"/>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827879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47046D-5BCA-42EA-B90B-A2D9BECACDC6}"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82F46D-9395-4A03-842D-677629A6150F}" type="slidenum">
              <a:rPr lang="en-US" altLang="en-US"/>
              <a:pPr/>
              <a:t>‹#›</a:t>
            </a:fld>
            <a:endParaRPr lang="en-US" altLang="en-US"/>
          </a:p>
        </p:txBody>
      </p:sp>
    </p:spTree>
    <p:extLst>
      <p:ext uri="{BB962C8B-B14F-4D97-AF65-F5344CB8AC3E}">
        <p14:creationId xmlns:p14="http://schemas.microsoft.com/office/powerpoint/2010/main" val="3166322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39FD24-C5C3-45C1-A863-D3499FE239E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271906A-54F6-46EC-986A-C80E0E1D9B0F}"/>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A24B7F0A-FBFF-4D0C-85DB-CF2CF1BFC9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C726C04D-D296-4024-B4B3-1B38FA2E03B0}"/>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37544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D390FD3-4C58-48F7-8462-4F0E1C23447B}"/>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D8D6D25-C3C4-4E8F-A512-78D08A08BBE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5D9BFA70-7890-4D38-B527-1A1295D242D7}"/>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42890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756D12-D426-40BD-982A-F805204BB07B}"/>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B732EC9-7C75-43B0-B125-BE1E2BECFC3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B5C597B-9BD2-46D7-A679-6998BF58488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E269756-3DF8-4872-A666-EFFA19B35B78}"/>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4466FA6-8B38-4462-BEC5-8FB8483F17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F1274D11-8F7B-41C4-A363-D562F9B98FE2}"/>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3894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7D46C4-8B36-40F7-92B7-399FF23CAE41}"/>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D729440-972E-4FEC-9976-99D9D5894BAA}"/>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1EEDFAB-E90B-4F49-B483-D8DFC1687D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E96C89D-3133-4722-9C9C-DAB0B39D329D}"/>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D37456A5-811F-4C84-8B4F-8445A6DD604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50E23BE-16F6-4FEC-8C45-D6F25DD4B9C2}"/>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507707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16621A1-D0C8-4F8A-92B2-4D2B2B328E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2D89EBE-2A6A-4CF9-A288-A2F9749D362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01FE291-DB11-4622-8AD5-9E6A99E136AF}"/>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6E74D20-4C74-4971-B256-49EEEC9FD4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456BED9-107E-4C8C-9A93-38EEAC14E036}"/>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07893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6BE657B-08AE-4943-A159-9FAB6BBB8439}"/>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516D504-8CB9-4F1D-B04E-8A1BE9B681F3}"/>
              </a:ext>
            </a:extLst>
          </p:cNvPr>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9756371-643D-4F2A-AFEF-B6263CD52652}"/>
              </a:ext>
            </a:extLst>
          </p:cNvPr>
          <p:cNvSpPr>
            <a:spLocks noGrp="1"/>
          </p:cNvSpPr>
          <p:nvPr>
            <p:ph type="dt" sz="half" idx="10"/>
          </p:nvPr>
        </p:nvSpPr>
        <p:spPr/>
        <p:txBody>
          <a:bodyPr/>
          <a:lstStyle/>
          <a:p>
            <a:fld id="{A4926738-DEAB-48E8-ABCC-1F50C4A87047}" type="datetimeFigureOut">
              <a:rPr lang="zh-CN" altLang="en-US" smtClean="0">
                <a:solidFill>
                  <a:prstClr val="black">
                    <a:tint val="75000"/>
                  </a:prstClr>
                </a:solidFill>
              </a:rPr>
              <a:pPr/>
              <a:t>2020/5/6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5FD93C7-678C-4D6F-9EF4-B21ACF9F17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E875CDF-5125-409F-A2CD-20CC8BC42CFF}"/>
              </a:ext>
            </a:extLst>
          </p:cNvPr>
          <p:cNvSpPr>
            <a:spLocks noGrp="1"/>
          </p:cNvSpPr>
          <p:nvPr>
            <p:ph type="sldNum" sz="quarter" idx="12"/>
          </p:nvPr>
        </p:nvSpPr>
        <p:spPr/>
        <p:txBody>
          <a:bodyPr/>
          <a:lstStyle/>
          <a:p>
            <a:fld id="{496AEE2C-310B-47FD-9623-FD9E58309AE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38830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60E63B-6E43-4208-8AFD-8FB23251DC31}" type="slidenum">
              <a:rPr lang="en-US"/>
              <a:pPr/>
              <a:t>‹#›</a:t>
            </a:fld>
            <a:endParaRPr lang="en-US"/>
          </a:p>
        </p:txBody>
      </p:sp>
    </p:spTree>
    <p:extLst>
      <p:ext uri="{BB962C8B-B14F-4D97-AF65-F5344CB8AC3E}">
        <p14:creationId xmlns:p14="http://schemas.microsoft.com/office/powerpoint/2010/main" val="269895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C018A2-93E6-48F5-9DC8-8736C3256550}" type="slidenum">
              <a:rPr lang="en-US"/>
              <a:pPr/>
              <a:t>‹#›</a:t>
            </a:fld>
            <a:endParaRPr lang="en-US"/>
          </a:p>
        </p:txBody>
      </p:sp>
    </p:spTree>
    <p:extLst>
      <p:ext uri="{BB962C8B-B14F-4D97-AF65-F5344CB8AC3E}">
        <p14:creationId xmlns:p14="http://schemas.microsoft.com/office/powerpoint/2010/main" val="380163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1A17BA-57EB-4699-914D-10F069B0C784}" type="slidenum">
              <a:rPr lang="en-US"/>
              <a:pPr/>
              <a:t>‹#›</a:t>
            </a:fld>
            <a:endParaRPr lang="en-US"/>
          </a:p>
        </p:txBody>
      </p:sp>
    </p:spTree>
    <p:extLst>
      <p:ext uri="{BB962C8B-B14F-4D97-AF65-F5344CB8AC3E}">
        <p14:creationId xmlns:p14="http://schemas.microsoft.com/office/powerpoint/2010/main" val="1247063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F675DF-A9DE-4561-9090-6A541BB60F32}" type="slidenum">
              <a:rPr lang="en-US"/>
              <a:pPr/>
              <a:t>‹#›</a:t>
            </a:fld>
            <a:endParaRPr lang="en-US"/>
          </a:p>
        </p:txBody>
      </p:sp>
    </p:spTree>
    <p:extLst>
      <p:ext uri="{BB962C8B-B14F-4D97-AF65-F5344CB8AC3E}">
        <p14:creationId xmlns:p14="http://schemas.microsoft.com/office/powerpoint/2010/main" val="364414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4825EC-0F38-45E3-B5B1-7DEF9F393C8C}" type="slidenum">
              <a:rPr lang="en-US"/>
              <a:pPr/>
              <a:t>‹#›</a:t>
            </a:fld>
            <a:endParaRPr lang="en-US"/>
          </a:p>
        </p:txBody>
      </p:sp>
    </p:spTree>
    <p:extLst>
      <p:ext uri="{BB962C8B-B14F-4D97-AF65-F5344CB8AC3E}">
        <p14:creationId xmlns:p14="http://schemas.microsoft.com/office/powerpoint/2010/main" val="353193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A3A446C-BB5A-40BC-88D0-63C262A835B5}" type="slidenum">
              <a:rPr lang="en-US"/>
              <a:pPr/>
              <a:t>‹#›</a:t>
            </a:fld>
            <a:endParaRPr lang="en-US"/>
          </a:p>
        </p:txBody>
      </p:sp>
    </p:spTree>
    <p:extLst>
      <p:ext uri="{BB962C8B-B14F-4D97-AF65-F5344CB8AC3E}">
        <p14:creationId xmlns:p14="http://schemas.microsoft.com/office/powerpoint/2010/main" val="58333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AA5EE1C-2799-42B8-A43F-4F8FBC2D3E5D}" type="slidenum">
              <a:rPr lang="en-US"/>
              <a:pPr/>
              <a:t>‹#›</a:t>
            </a:fld>
            <a:endParaRPr lang="en-US"/>
          </a:p>
        </p:txBody>
      </p:sp>
    </p:spTree>
    <p:extLst>
      <p:ext uri="{BB962C8B-B14F-4D97-AF65-F5344CB8AC3E}">
        <p14:creationId xmlns:p14="http://schemas.microsoft.com/office/powerpoint/2010/main" val="4078944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8857471-066B-4C00-848C-2A1D5B16F3D9}" type="slidenum">
              <a:rPr lang="en-US"/>
              <a:pPr/>
              <a:t>‹#›</a:t>
            </a:fld>
            <a:endParaRPr lang="en-US"/>
          </a:p>
        </p:txBody>
      </p:sp>
    </p:spTree>
    <p:extLst>
      <p:ext uri="{BB962C8B-B14F-4D97-AF65-F5344CB8AC3E}">
        <p14:creationId xmlns:p14="http://schemas.microsoft.com/office/powerpoint/2010/main" val="17729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8AFF63-5D91-40FA-9245-AEF461E3E5F8}"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5959FC7-060B-47C3-B3BF-D8EE9FF15C29}" type="slidenum">
              <a:rPr lang="en-US" altLang="en-US"/>
              <a:pPr/>
              <a:t>‹#›</a:t>
            </a:fld>
            <a:endParaRPr lang="en-US" altLang="en-US"/>
          </a:p>
        </p:txBody>
      </p:sp>
    </p:spTree>
    <p:extLst>
      <p:ext uri="{BB962C8B-B14F-4D97-AF65-F5344CB8AC3E}">
        <p14:creationId xmlns:p14="http://schemas.microsoft.com/office/powerpoint/2010/main" val="585097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0B0B95-30C4-4541-A6B1-3660CA5FE8F4}" type="slidenum">
              <a:rPr lang="en-US"/>
              <a:pPr/>
              <a:t>‹#›</a:t>
            </a:fld>
            <a:endParaRPr lang="en-US"/>
          </a:p>
        </p:txBody>
      </p:sp>
    </p:spTree>
    <p:extLst>
      <p:ext uri="{BB962C8B-B14F-4D97-AF65-F5344CB8AC3E}">
        <p14:creationId xmlns:p14="http://schemas.microsoft.com/office/powerpoint/2010/main" val="2331817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5F1EC6-C86C-4CF3-BFD8-4897A8438FC6}" type="slidenum">
              <a:rPr lang="en-US"/>
              <a:pPr/>
              <a:t>‹#›</a:t>
            </a:fld>
            <a:endParaRPr lang="en-US"/>
          </a:p>
        </p:txBody>
      </p:sp>
    </p:spTree>
    <p:extLst>
      <p:ext uri="{BB962C8B-B14F-4D97-AF65-F5344CB8AC3E}">
        <p14:creationId xmlns:p14="http://schemas.microsoft.com/office/powerpoint/2010/main" val="4230982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C735C1-B4BE-4604-8A15-39A686EFE09D}" type="slidenum">
              <a:rPr lang="en-US"/>
              <a:pPr/>
              <a:t>‹#›</a:t>
            </a:fld>
            <a:endParaRPr lang="en-US"/>
          </a:p>
        </p:txBody>
      </p:sp>
    </p:spTree>
    <p:extLst>
      <p:ext uri="{BB962C8B-B14F-4D97-AF65-F5344CB8AC3E}">
        <p14:creationId xmlns:p14="http://schemas.microsoft.com/office/powerpoint/2010/main" val="3039280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F84501-5ECD-4C90-944E-F9B08C48618F}" type="slidenum">
              <a:rPr lang="en-US"/>
              <a:pPr/>
              <a:t>‹#›</a:t>
            </a:fld>
            <a:endParaRPr lang="en-US"/>
          </a:p>
        </p:txBody>
      </p:sp>
    </p:spTree>
    <p:extLst>
      <p:ext uri="{BB962C8B-B14F-4D97-AF65-F5344CB8AC3E}">
        <p14:creationId xmlns:p14="http://schemas.microsoft.com/office/powerpoint/2010/main" val="24140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DF10F7-24B3-4C81-87D7-80B436BD3E5D}" type="slidenum">
              <a:rPr lang="en-US"/>
              <a:pPr/>
              <a:t>‹#›</a:t>
            </a:fld>
            <a:endParaRPr lang="en-US"/>
          </a:p>
        </p:txBody>
      </p:sp>
    </p:spTree>
    <p:extLst>
      <p:ext uri="{BB962C8B-B14F-4D97-AF65-F5344CB8AC3E}">
        <p14:creationId xmlns:p14="http://schemas.microsoft.com/office/powerpoint/2010/main" val="35981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06ECB5-24C8-4D5F-97F3-CFBDD3C2C9FE}" type="slidenum">
              <a:rPr lang="en-US"/>
              <a:pPr/>
              <a:t>‹#›</a:t>
            </a:fld>
            <a:endParaRPr lang="en-US"/>
          </a:p>
        </p:txBody>
      </p:sp>
    </p:spTree>
    <p:extLst>
      <p:ext uri="{BB962C8B-B14F-4D97-AF65-F5344CB8AC3E}">
        <p14:creationId xmlns:p14="http://schemas.microsoft.com/office/powerpoint/2010/main" val="3007619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EB1E8B6-DD28-40D4-81C6-EE8117EE400A}" type="slidenum">
              <a:rPr lang="en-US"/>
              <a:pPr/>
              <a:t>‹#›</a:t>
            </a:fld>
            <a:endParaRPr lang="en-US"/>
          </a:p>
        </p:txBody>
      </p:sp>
    </p:spTree>
    <p:extLst>
      <p:ext uri="{BB962C8B-B14F-4D97-AF65-F5344CB8AC3E}">
        <p14:creationId xmlns:p14="http://schemas.microsoft.com/office/powerpoint/2010/main" val="4286831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A5FE608-BB90-4F8F-83D8-A0332DEFDF6F}" type="slidenum">
              <a:rPr lang="en-US"/>
              <a:pPr/>
              <a:t>‹#›</a:t>
            </a:fld>
            <a:endParaRPr lang="en-US"/>
          </a:p>
        </p:txBody>
      </p:sp>
    </p:spTree>
    <p:extLst>
      <p:ext uri="{BB962C8B-B14F-4D97-AF65-F5344CB8AC3E}">
        <p14:creationId xmlns:p14="http://schemas.microsoft.com/office/powerpoint/2010/main" val="124544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6329A43-7FEA-4CF7-A241-3AB3815B51F8}" type="slidenum">
              <a:rPr lang="en-US"/>
              <a:pPr/>
              <a:t>‹#›</a:t>
            </a:fld>
            <a:endParaRPr lang="en-US"/>
          </a:p>
        </p:txBody>
      </p:sp>
    </p:spTree>
    <p:extLst>
      <p:ext uri="{BB962C8B-B14F-4D97-AF65-F5344CB8AC3E}">
        <p14:creationId xmlns:p14="http://schemas.microsoft.com/office/powerpoint/2010/main" val="11024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8D9C53F-4984-4D66-AC16-EE1639443E4A}" type="slidenum">
              <a:rPr lang="en-US"/>
              <a:pPr/>
              <a:t>‹#›</a:t>
            </a:fld>
            <a:endParaRPr lang="en-US"/>
          </a:p>
        </p:txBody>
      </p:sp>
    </p:spTree>
    <p:extLst>
      <p:ext uri="{BB962C8B-B14F-4D97-AF65-F5344CB8AC3E}">
        <p14:creationId xmlns:p14="http://schemas.microsoft.com/office/powerpoint/2010/main" val="211770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6C34CB-C263-4073-A60D-A309EF25E686}" type="datetimeFigureOut">
              <a:rPr lang="en-US"/>
              <a:pPr>
                <a:defRPr/>
              </a:pPr>
              <a:t>5/6/2020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945EA9-86EB-4B01-8C41-029EDF1F6176}" type="slidenum">
              <a:rPr lang="en-US" altLang="en-US"/>
              <a:pPr/>
              <a:t>‹#›</a:t>
            </a:fld>
            <a:endParaRPr lang="en-US" altLang="en-US"/>
          </a:p>
        </p:txBody>
      </p:sp>
    </p:spTree>
    <p:extLst>
      <p:ext uri="{BB962C8B-B14F-4D97-AF65-F5344CB8AC3E}">
        <p14:creationId xmlns:p14="http://schemas.microsoft.com/office/powerpoint/2010/main" val="1461242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72303CF-B9D0-4FF7-B9C7-2D9112904C73}" type="slidenum">
              <a:rPr lang="en-US"/>
              <a:pPr/>
              <a:t>‹#›</a:t>
            </a:fld>
            <a:endParaRPr lang="en-US"/>
          </a:p>
        </p:txBody>
      </p:sp>
    </p:spTree>
    <p:extLst>
      <p:ext uri="{BB962C8B-B14F-4D97-AF65-F5344CB8AC3E}">
        <p14:creationId xmlns:p14="http://schemas.microsoft.com/office/powerpoint/2010/main" val="2223097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D9835A-AA94-4D08-B636-B6203F4A4A97}" type="slidenum">
              <a:rPr lang="en-US"/>
              <a:pPr/>
              <a:t>‹#›</a:t>
            </a:fld>
            <a:endParaRPr lang="en-US"/>
          </a:p>
        </p:txBody>
      </p:sp>
    </p:spTree>
    <p:extLst>
      <p:ext uri="{BB962C8B-B14F-4D97-AF65-F5344CB8AC3E}">
        <p14:creationId xmlns:p14="http://schemas.microsoft.com/office/powerpoint/2010/main" val="1617818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8AC0CF-7E39-4413-8206-E7D2653CA459}" type="slidenum">
              <a:rPr lang="en-US"/>
              <a:pPr/>
              <a:t>‹#›</a:t>
            </a:fld>
            <a:endParaRPr lang="en-US"/>
          </a:p>
        </p:txBody>
      </p:sp>
    </p:spTree>
    <p:extLst>
      <p:ext uri="{BB962C8B-B14F-4D97-AF65-F5344CB8AC3E}">
        <p14:creationId xmlns:p14="http://schemas.microsoft.com/office/powerpoint/2010/main" val="3541081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410934-E157-4923-AA45-3E704B22B677}" type="slidenum">
              <a:rPr lang="en-US"/>
              <a:pPr/>
              <a:t>‹#›</a:t>
            </a:fld>
            <a:endParaRPr lang="en-US"/>
          </a:p>
        </p:txBody>
      </p:sp>
    </p:spTree>
    <p:extLst>
      <p:ext uri="{BB962C8B-B14F-4D97-AF65-F5344CB8AC3E}">
        <p14:creationId xmlns:p14="http://schemas.microsoft.com/office/powerpoint/2010/main" val="3110559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5619F5-5AD6-423F-A646-83B9912DA195}" type="slidenum">
              <a:rPr lang="en-US"/>
              <a:pPr/>
              <a:t>‹#›</a:t>
            </a:fld>
            <a:endParaRPr lang="en-US"/>
          </a:p>
        </p:txBody>
      </p:sp>
    </p:spTree>
    <p:extLst>
      <p:ext uri="{BB962C8B-B14F-4D97-AF65-F5344CB8AC3E}">
        <p14:creationId xmlns:p14="http://schemas.microsoft.com/office/powerpoint/2010/main" val="1739046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0B08A19-A56D-45C6-8342-AB4DE1886F71}" type="slidenum">
              <a:rPr lang="en-US"/>
              <a:pPr/>
              <a:t>‹#›</a:t>
            </a:fld>
            <a:endParaRPr lang="en-US"/>
          </a:p>
        </p:txBody>
      </p:sp>
    </p:spTree>
    <p:extLst>
      <p:ext uri="{BB962C8B-B14F-4D97-AF65-F5344CB8AC3E}">
        <p14:creationId xmlns:p14="http://schemas.microsoft.com/office/powerpoint/2010/main" val="2059920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708AD1-4328-4DC6-B60B-94042B4DC209}" type="slidenum">
              <a:rPr lang="en-US"/>
              <a:pPr/>
              <a:t>‹#›</a:t>
            </a:fld>
            <a:endParaRPr lang="en-US"/>
          </a:p>
        </p:txBody>
      </p:sp>
    </p:spTree>
    <p:extLst>
      <p:ext uri="{BB962C8B-B14F-4D97-AF65-F5344CB8AC3E}">
        <p14:creationId xmlns:p14="http://schemas.microsoft.com/office/powerpoint/2010/main" val="2916268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5FBE0A-3273-436B-A67A-E5617F18B4E3}" type="slidenum">
              <a:rPr lang="en-US"/>
              <a:pPr/>
              <a:t>‹#›</a:t>
            </a:fld>
            <a:endParaRPr lang="en-US"/>
          </a:p>
        </p:txBody>
      </p:sp>
    </p:spTree>
    <p:extLst>
      <p:ext uri="{BB962C8B-B14F-4D97-AF65-F5344CB8AC3E}">
        <p14:creationId xmlns:p14="http://schemas.microsoft.com/office/powerpoint/2010/main" val="159766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6B2FA8-185F-4C7C-BEEF-5C4853D7E23C}" type="slidenum">
              <a:rPr lang="en-US"/>
              <a:pPr/>
              <a:t>‹#›</a:t>
            </a:fld>
            <a:endParaRPr lang="en-US"/>
          </a:p>
        </p:txBody>
      </p:sp>
    </p:spTree>
    <p:extLst>
      <p:ext uri="{BB962C8B-B14F-4D97-AF65-F5344CB8AC3E}">
        <p14:creationId xmlns:p14="http://schemas.microsoft.com/office/powerpoint/2010/main" val="670956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B4DD05-9C4E-4C33-B5F8-8042B511919E}" type="slidenum">
              <a:rPr lang="en-US"/>
              <a:pPr/>
              <a:t>‹#›</a:t>
            </a:fld>
            <a:endParaRPr lang="en-US"/>
          </a:p>
        </p:txBody>
      </p:sp>
    </p:spTree>
    <p:extLst>
      <p:ext uri="{BB962C8B-B14F-4D97-AF65-F5344CB8AC3E}">
        <p14:creationId xmlns:p14="http://schemas.microsoft.com/office/powerpoint/2010/main" val="222787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FFA64AC-89A9-4ADA-9C0B-9C91A4BB76AB}"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EA8EBB9-5E35-4160-B7A8-8833477F88DC}" type="slidenum">
              <a:rPr lang="en-US" altLang="en-US"/>
              <a:pPr/>
              <a:t>‹#›</a:t>
            </a:fld>
            <a:endParaRPr lang="en-US" altLang="en-US"/>
          </a:p>
        </p:txBody>
      </p:sp>
    </p:spTree>
    <p:extLst>
      <p:ext uri="{BB962C8B-B14F-4D97-AF65-F5344CB8AC3E}">
        <p14:creationId xmlns:p14="http://schemas.microsoft.com/office/powerpoint/2010/main" val="2666009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51F3FF3-C5FB-4BA9-B4EE-6AB2458866A8}" type="slidenum">
              <a:rPr lang="en-US"/>
              <a:pPr/>
              <a:t>‹#›</a:t>
            </a:fld>
            <a:endParaRPr lang="en-US"/>
          </a:p>
        </p:txBody>
      </p:sp>
    </p:spTree>
    <p:extLst>
      <p:ext uri="{BB962C8B-B14F-4D97-AF65-F5344CB8AC3E}">
        <p14:creationId xmlns:p14="http://schemas.microsoft.com/office/powerpoint/2010/main" val="4253630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51A59EA-EDB8-42B7-9900-561519F59183}" type="slidenum">
              <a:rPr lang="en-US"/>
              <a:pPr/>
              <a:t>‹#›</a:t>
            </a:fld>
            <a:endParaRPr lang="en-US"/>
          </a:p>
        </p:txBody>
      </p:sp>
    </p:spTree>
    <p:extLst>
      <p:ext uri="{BB962C8B-B14F-4D97-AF65-F5344CB8AC3E}">
        <p14:creationId xmlns:p14="http://schemas.microsoft.com/office/powerpoint/2010/main" val="3011746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3B5B6B7-3FFA-4F44-BE08-BEBB73FC9C88}" type="slidenum">
              <a:rPr lang="en-US"/>
              <a:pPr/>
              <a:t>‹#›</a:t>
            </a:fld>
            <a:endParaRPr lang="en-US"/>
          </a:p>
        </p:txBody>
      </p:sp>
    </p:spTree>
    <p:extLst>
      <p:ext uri="{BB962C8B-B14F-4D97-AF65-F5344CB8AC3E}">
        <p14:creationId xmlns:p14="http://schemas.microsoft.com/office/powerpoint/2010/main" val="2063665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C8386E-238D-4AFB-A7B7-570F149E3AC3}" type="slidenum">
              <a:rPr lang="en-US"/>
              <a:pPr/>
              <a:t>‹#›</a:t>
            </a:fld>
            <a:endParaRPr lang="en-US"/>
          </a:p>
        </p:txBody>
      </p:sp>
    </p:spTree>
    <p:extLst>
      <p:ext uri="{BB962C8B-B14F-4D97-AF65-F5344CB8AC3E}">
        <p14:creationId xmlns:p14="http://schemas.microsoft.com/office/powerpoint/2010/main" val="2427258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6E8D7D-8953-4863-83AF-0CE13FD4E2D9}" type="slidenum">
              <a:rPr lang="en-US"/>
              <a:pPr/>
              <a:t>‹#›</a:t>
            </a:fld>
            <a:endParaRPr lang="en-US"/>
          </a:p>
        </p:txBody>
      </p:sp>
    </p:spTree>
    <p:extLst>
      <p:ext uri="{BB962C8B-B14F-4D97-AF65-F5344CB8AC3E}">
        <p14:creationId xmlns:p14="http://schemas.microsoft.com/office/powerpoint/2010/main" val="2946993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E8789F-C444-4DB9-99E8-CD4C6A7400AC}" type="slidenum">
              <a:rPr lang="en-US"/>
              <a:pPr/>
              <a:t>‹#›</a:t>
            </a:fld>
            <a:endParaRPr lang="en-US"/>
          </a:p>
        </p:txBody>
      </p:sp>
    </p:spTree>
    <p:extLst>
      <p:ext uri="{BB962C8B-B14F-4D97-AF65-F5344CB8AC3E}">
        <p14:creationId xmlns:p14="http://schemas.microsoft.com/office/powerpoint/2010/main" val="1797617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823BC4-D38A-4290-9DDC-A387F96EAD5C}" type="slidenum">
              <a:rPr lang="en-US"/>
              <a:pPr/>
              <a:t>‹#›</a:t>
            </a:fld>
            <a:endParaRPr lang="en-US"/>
          </a:p>
        </p:txBody>
      </p:sp>
    </p:spTree>
    <p:extLst>
      <p:ext uri="{BB962C8B-B14F-4D97-AF65-F5344CB8AC3E}">
        <p14:creationId xmlns:p14="http://schemas.microsoft.com/office/powerpoint/2010/main" val="2906163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FBFF62-50CF-4B7D-BEF3-A44A9EF63460}" type="slidenum">
              <a:rPr lang="en-US"/>
              <a:pPr/>
              <a:t>‹#›</a:t>
            </a:fld>
            <a:endParaRPr lang="en-US"/>
          </a:p>
        </p:txBody>
      </p:sp>
    </p:spTree>
    <p:extLst>
      <p:ext uri="{BB962C8B-B14F-4D97-AF65-F5344CB8AC3E}">
        <p14:creationId xmlns:p14="http://schemas.microsoft.com/office/powerpoint/2010/main" val="3124112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8E56E5-6CAA-405E-B27F-048F3F0AD658}" type="slidenum">
              <a:rPr lang="en-US"/>
              <a:pPr/>
              <a:t>‹#›</a:t>
            </a:fld>
            <a:endParaRPr lang="en-US"/>
          </a:p>
        </p:txBody>
      </p:sp>
    </p:spTree>
    <p:extLst>
      <p:ext uri="{BB962C8B-B14F-4D97-AF65-F5344CB8AC3E}">
        <p14:creationId xmlns:p14="http://schemas.microsoft.com/office/powerpoint/2010/main" val="3920622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8FDC26-B191-4448-B718-F63908CB8621}" type="slidenum">
              <a:rPr lang="en-US"/>
              <a:pPr/>
              <a:t>‹#›</a:t>
            </a:fld>
            <a:endParaRPr lang="en-US"/>
          </a:p>
        </p:txBody>
      </p:sp>
    </p:spTree>
    <p:extLst>
      <p:ext uri="{BB962C8B-B14F-4D97-AF65-F5344CB8AC3E}">
        <p14:creationId xmlns:p14="http://schemas.microsoft.com/office/powerpoint/2010/main" val="208585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F8A4681-03F1-44B1-B125-CC636B05FA59}" type="datetimeFigureOut">
              <a:rPr lang="en-US"/>
              <a:pPr>
                <a:defRPr/>
              </a:pPr>
              <a:t>5/6/2020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17162AE-BC9B-4B86-9838-8C8EBAF61362}" type="slidenum">
              <a:rPr lang="en-US" altLang="en-US"/>
              <a:pPr/>
              <a:t>‹#›</a:t>
            </a:fld>
            <a:endParaRPr lang="en-US" altLang="en-US"/>
          </a:p>
        </p:txBody>
      </p:sp>
    </p:spTree>
    <p:extLst>
      <p:ext uri="{BB962C8B-B14F-4D97-AF65-F5344CB8AC3E}">
        <p14:creationId xmlns:p14="http://schemas.microsoft.com/office/powerpoint/2010/main" val="580418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9F74C0-3FA2-4AD2-8EE7-79333C28DA21}" type="slidenum">
              <a:rPr lang="en-US"/>
              <a:pPr/>
              <a:t>‹#›</a:t>
            </a:fld>
            <a:endParaRPr lang="en-US"/>
          </a:p>
        </p:txBody>
      </p:sp>
    </p:spTree>
    <p:extLst>
      <p:ext uri="{BB962C8B-B14F-4D97-AF65-F5344CB8AC3E}">
        <p14:creationId xmlns:p14="http://schemas.microsoft.com/office/powerpoint/2010/main" val="1646974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6D3F4CB-CE02-46E9-ABA8-BEB2914FF3E0}" type="slidenum">
              <a:rPr lang="en-US"/>
              <a:pPr/>
              <a:t>‹#›</a:t>
            </a:fld>
            <a:endParaRPr lang="en-US"/>
          </a:p>
        </p:txBody>
      </p:sp>
    </p:spTree>
    <p:extLst>
      <p:ext uri="{BB962C8B-B14F-4D97-AF65-F5344CB8AC3E}">
        <p14:creationId xmlns:p14="http://schemas.microsoft.com/office/powerpoint/2010/main" val="685222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16912D8-0349-4B6A-833F-A7D4E3A2628A}" type="slidenum">
              <a:rPr lang="en-US"/>
              <a:pPr/>
              <a:t>‹#›</a:t>
            </a:fld>
            <a:endParaRPr lang="en-US"/>
          </a:p>
        </p:txBody>
      </p:sp>
    </p:spTree>
    <p:extLst>
      <p:ext uri="{BB962C8B-B14F-4D97-AF65-F5344CB8AC3E}">
        <p14:creationId xmlns:p14="http://schemas.microsoft.com/office/powerpoint/2010/main" val="1207272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3A47C92-3241-4FBC-836D-BF0C6DE8DC65}" type="slidenum">
              <a:rPr lang="en-US"/>
              <a:pPr/>
              <a:t>‹#›</a:t>
            </a:fld>
            <a:endParaRPr lang="en-US"/>
          </a:p>
        </p:txBody>
      </p:sp>
    </p:spTree>
    <p:extLst>
      <p:ext uri="{BB962C8B-B14F-4D97-AF65-F5344CB8AC3E}">
        <p14:creationId xmlns:p14="http://schemas.microsoft.com/office/powerpoint/2010/main" val="465232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613DEE3-5BA4-489B-AEFC-F86DF2294A02}" type="slidenum">
              <a:rPr lang="en-US"/>
              <a:pPr/>
              <a:t>‹#›</a:t>
            </a:fld>
            <a:endParaRPr lang="en-US"/>
          </a:p>
        </p:txBody>
      </p:sp>
    </p:spTree>
    <p:extLst>
      <p:ext uri="{BB962C8B-B14F-4D97-AF65-F5344CB8AC3E}">
        <p14:creationId xmlns:p14="http://schemas.microsoft.com/office/powerpoint/2010/main" val="1920572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098CBD0-EB41-4C7C-B0A4-356BAEFA9DC1}" type="slidenum">
              <a:rPr lang="en-US"/>
              <a:pPr/>
              <a:t>‹#›</a:t>
            </a:fld>
            <a:endParaRPr lang="en-US"/>
          </a:p>
        </p:txBody>
      </p:sp>
    </p:spTree>
    <p:extLst>
      <p:ext uri="{BB962C8B-B14F-4D97-AF65-F5344CB8AC3E}">
        <p14:creationId xmlns:p14="http://schemas.microsoft.com/office/powerpoint/2010/main" val="3570469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04C8E2-ECB3-4F85-B933-9597E1D9ABC0}" type="slidenum">
              <a:rPr lang="en-US"/>
              <a:pPr/>
              <a:t>‹#›</a:t>
            </a:fld>
            <a:endParaRPr lang="en-US"/>
          </a:p>
        </p:txBody>
      </p:sp>
    </p:spTree>
    <p:extLst>
      <p:ext uri="{BB962C8B-B14F-4D97-AF65-F5344CB8AC3E}">
        <p14:creationId xmlns:p14="http://schemas.microsoft.com/office/powerpoint/2010/main" val="2482042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7387AF-4CBF-4743-AA23-230CA500C029}" type="slidenum">
              <a:rPr lang="en-US"/>
              <a:pPr/>
              <a:t>‹#›</a:t>
            </a:fld>
            <a:endParaRPr lang="en-US"/>
          </a:p>
        </p:txBody>
      </p:sp>
    </p:spTree>
    <p:extLst>
      <p:ext uri="{BB962C8B-B14F-4D97-AF65-F5344CB8AC3E}">
        <p14:creationId xmlns:p14="http://schemas.microsoft.com/office/powerpoint/2010/main" val="3084008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AD0EBD-8941-4C50-B355-7A96F9028B8F}" type="slidenum">
              <a:rPr lang="en-US"/>
              <a:pPr/>
              <a:t>‹#›</a:t>
            </a:fld>
            <a:endParaRPr lang="en-US"/>
          </a:p>
        </p:txBody>
      </p:sp>
    </p:spTree>
    <p:extLst>
      <p:ext uri="{BB962C8B-B14F-4D97-AF65-F5344CB8AC3E}">
        <p14:creationId xmlns:p14="http://schemas.microsoft.com/office/powerpoint/2010/main" val="1824409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C8BAFB-B140-4823-88A8-7F5A7B780F10}" type="slidenum">
              <a:rPr lang="en-US"/>
              <a:pPr/>
              <a:t>‹#›</a:t>
            </a:fld>
            <a:endParaRPr lang="en-US"/>
          </a:p>
        </p:txBody>
      </p:sp>
    </p:spTree>
    <p:extLst>
      <p:ext uri="{BB962C8B-B14F-4D97-AF65-F5344CB8AC3E}">
        <p14:creationId xmlns:p14="http://schemas.microsoft.com/office/powerpoint/2010/main" val="391577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1396E82-FF46-4157-9EEE-72CCDBD547E8}" type="datetimeFigureOut">
              <a:rPr lang="en-US"/>
              <a:pPr>
                <a:defRPr/>
              </a:pPr>
              <a:t>5/6/2020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EFA8B0C-1B2F-4CF9-90F9-EAE6FD232F0A}" type="slidenum">
              <a:rPr lang="en-US" altLang="en-US"/>
              <a:pPr/>
              <a:t>‹#›</a:t>
            </a:fld>
            <a:endParaRPr lang="en-US" altLang="en-US"/>
          </a:p>
        </p:txBody>
      </p:sp>
    </p:spTree>
    <p:extLst>
      <p:ext uri="{BB962C8B-B14F-4D97-AF65-F5344CB8AC3E}">
        <p14:creationId xmlns:p14="http://schemas.microsoft.com/office/powerpoint/2010/main" val="1025318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6376 w 794"/>
                <a:gd name="T1" fmla="*/ 2383 h 414"/>
                <a:gd name="T2" fmla="*/ 5702 w 794"/>
                <a:gd name="T3" fmla="*/ 1919 h 414"/>
                <a:gd name="T4" fmla="*/ 4466 w 794"/>
                <a:gd name="T5" fmla="*/ 1268 h 414"/>
                <a:gd name="T6" fmla="*/ 570 w 794"/>
                <a:gd name="T7" fmla="*/ 0 h 414"/>
                <a:gd name="T8" fmla="*/ 184 w 794"/>
                <a:gd name="T9" fmla="*/ 120 h 414"/>
                <a:gd name="T10" fmla="*/ 0 w 794"/>
                <a:gd name="T11" fmla="*/ 501 h 414"/>
                <a:gd name="T12" fmla="*/ 224 w 794"/>
                <a:gd name="T13" fmla="*/ 936 h 414"/>
                <a:gd name="T14" fmla="*/ 4577 w 794"/>
                <a:gd name="T15" fmla="*/ 2469 h 414"/>
                <a:gd name="T16" fmla="*/ 5531 w 794"/>
                <a:gd name="T17" fmla="*/ 2371 h 414"/>
                <a:gd name="T18" fmla="*/ 6302 w 794"/>
                <a:gd name="T19" fmla="*/ 2498 h 414"/>
                <a:gd name="T20" fmla="*/ 6376 w 794"/>
                <a:gd name="T21" fmla="*/ 2383 h 414"/>
                <a:gd name="T22" fmla="*/ 6376 w 794"/>
                <a:gd name="T23" fmla="*/ 238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userDrawn="1"/>
          </p:nvSpPr>
          <p:spPr bwMode="auto">
            <a:xfrm>
              <a:off x="166" y="261"/>
              <a:ext cx="2244" cy="1007"/>
            </a:xfrm>
            <a:custGeom>
              <a:avLst/>
              <a:gdLst>
                <a:gd name="T0" fmla="*/ 274 w 1586"/>
                <a:gd name="T1" fmla="*/ 0 h 821"/>
                <a:gd name="T2" fmla="*/ 2664 w 1586"/>
                <a:gd name="T3" fmla="*/ 781 h 821"/>
                <a:gd name="T4" fmla="*/ 2858 w 1586"/>
                <a:gd name="T5" fmla="*/ 960 h 821"/>
                <a:gd name="T6" fmla="*/ 3175 w 1586"/>
                <a:gd name="T7" fmla="*/ 1191 h 821"/>
                <a:gd name="T8" fmla="*/ 3133 w 1586"/>
                <a:gd name="T9" fmla="*/ 1235 h 821"/>
                <a:gd name="T10" fmla="*/ 2702 w 1586"/>
                <a:gd name="T11" fmla="*/ 1184 h 821"/>
                <a:gd name="T12" fmla="*/ 2292 w 1586"/>
                <a:gd name="T13" fmla="*/ 1220 h 821"/>
                <a:gd name="T14" fmla="*/ 83 w 1586"/>
                <a:gd name="T15" fmla="*/ 449 h 821"/>
                <a:gd name="T16" fmla="*/ 0 w 1586"/>
                <a:gd name="T17" fmla="*/ 226 h 821"/>
                <a:gd name="T18" fmla="*/ 92 w 1586"/>
                <a:gd name="T19" fmla="*/ 48 h 821"/>
                <a:gd name="T20" fmla="*/ 274 w 1586"/>
                <a:gd name="T21" fmla="*/ 0 h 821"/>
                <a:gd name="T22" fmla="*/ 27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1"/>
            <p:cNvSpPr>
              <a:spLocks/>
            </p:cNvSpPr>
            <p:nvPr userDrawn="1"/>
          </p:nvSpPr>
          <p:spPr bwMode="auto">
            <a:xfrm>
              <a:off x="474" y="344"/>
              <a:ext cx="1488" cy="919"/>
            </a:xfrm>
            <a:custGeom>
              <a:avLst/>
              <a:gdLst>
                <a:gd name="T0" fmla="*/ 0 w 1049"/>
                <a:gd name="T1" fmla="*/ 492 h 747"/>
                <a:gd name="T2" fmla="*/ 1855 w 1049"/>
                <a:gd name="T3" fmla="*/ 1131 h 747"/>
                <a:gd name="T4" fmla="*/ 1889 w 1049"/>
                <a:gd name="T5" fmla="*/ 808 h 747"/>
                <a:gd name="T6" fmla="*/ 2111 w 1049"/>
                <a:gd name="T7" fmla="*/ 639 h 747"/>
                <a:gd name="T8" fmla="*/ 157 w 1049"/>
                <a:gd name="T9" fmla="*/ 0 h 747"/>
                <a:gd name="T10" fmla="*/ 0 w 1049"/>
                <a:gd name="T11" fmla="*/ 192 h 747"/>
                <a:gd name="T12" fmla="*/ 0 w 1049"/>
                <a:gd name="T13" fmla="*/ 492 h 747"/>
                <a:gd name="T14" fmla="*/ 0 w 1049"/>
                <a:gd name="T15" fmla="*/ 49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219 w 150"/>
                  <a:gd name="T1" fmla="*/ 0 h 173"/>
                  <a:gd name="T2" fmla="*/ 81 w 150"/>
                  <a:gd name="T3" fmla="*/ 101 h 173"/>
                  <a:gd name="T4" fmla="*/ 0 w 150"/>
                  <a:gd name="T5" fmla="*/ 265 h 173"/>
                  <a:gd name="T6" fmla="*/ 160 w 150"/>
                  <a:gd name="T7" fmla="*/ 245 h 173"/>
                  <a:gd name="T8" fmla="*/ 206 w 150"/>
                  <a:gd name="T9" fmla="*/ 129 h 173"/>
                  <a:gd name="T10" fmla="*/ 300 w 150"/>
                  <a:gd name="T11" fmla="*/ 41 h 173"/>
                  <a:gd name="T12" fmla="*/ 219 w 150"/>
                  <a:gd name="T13" fmla="*/ 0 h 173"/>
                  <a:gd name="T14" fmla="*/ 2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p:cNvSpPr>
                <a:spLocks/>
              </p:cNvSpPr>
              <p:nvPr userDrawn="1"/>
            </p:nvSpPr>
            <p:spPr bwMode="auto">
              <a:xfrm>
                <a:off x="123" y="148"/>
                <a:ext cx="2386" cy="1081"/>
              </a:xfrm>
              <a:custGeom>
                <a:avLst/>
                <a:gdLst>
                  <a:gd name="T0" fmla="*/ 313 w 1684"/>
                  <a:gd name="T1" fmla="*/ 0 h 880"/>
                  <a:gd name="T2" fmla="*/ 126 w 1684"/>
                  <a:gd name="T3" fmla="*/ 79 h 880"/>
                  <a:gd name="T4" fmla="*/ 0 w 1684"/>
                  <a:gd name="T5" fmla="*/ 314 h 880"/>
                  <a:gd name="T6" fmla="*/ 135 w 1684"/>
                  <a:gd name="T7" fmla="*/ 541 h 880"/>
                  <a:gd name="T8" fmla="*/ 2373 w 1684"/>
                  <a:gd name="T9" fmla="*/ 1308 h 880"/>
                  <a:gd name="T10" fmla="*/ 2855 w 1684"/>
                  <a:gd name="T11" fmla="*/ 1260 h 880"/>
                  <a:gd name="T12" fmla="*/ 3245 w 1684"/>
                  <a:gd name="T13" fmla="*/ 1328 h 880"/>
                  <a:gd name="T14" fmla="*/ 3381 w 1684"/>
                  <a:gd name="T15" fmla="*/ 1220 h 880"/>
                  <a:gd name="T16" fmla="*/ 3015 w 1684"/>
                  <a:gd name="T17" fmla="*/ 1002 h 880"/>
                  <a:gd name="T18" fmla="*/ 2866 w 1684"/>
                  <a:gd name="T19" fmla="*/ 773 h 880"/>
                  <a:gd name="T20" fmla="*/ 2749 w 1684"/>
                  <a:gd name="T21" fmla="*/ 795 h 880"/>
                  <a:gd name="T22" fmla="*/ 2889 w 1684"/>
                  <a:gd name="T23" fmla="*/ 1002 h 880"/>
                  <a:gd name="T24" fmla="*/ 3168 w 1684"/>
                  <a:gd name="T25" fmla="*/ 1222 h 880"/>
                  <a:gd name="T26" fmla="*/ 2837 w 1684"/>
                  <a:gd name="T27" fmla="*/ 1188 h 880"/>
                  <a:gd name="T28" fmla="*/ 2447 w 1684"/>
                  <a:gd name="T29" fmla="*/ 1228 h 880"/>
                  <a:gd name="T30" fmla="*/ 2519 w 1684"/>
                  <a:gd name="T31" fmla="*/ 980 h 880"/>
                  <a:gd name="T32" fmla="*/ 2686 w 1684"/>
                  <a:gd name="T33" fmla="*/ 812 h 880"/>
                  <a:gd name="T34" fmla="*/ 2491 w 1684"/>
                  <a:gd name="T35" fmla="*/ 833 h 880"/>
                  <a:gd name="T36" fmla="*/ 2339 w 1684"/>
                  <a:gd name="T37" fmla="*/ 993 h 880"/>
                  <a:gd name="T38" fmla="*/ 2287 w 1684"/>
                  <a:gd name="T39" fmla="*/ 1194 h 880"/>
                  <a:gd name="T40" fmla="*/ 215 w 1684"/>
                  <a:gd name="T41" fmla="*/ 468 h 880"/>
                  <a:gd name="T42" fmla="*/ 160 w 1684"/>
                  <a:gd name="T43" fmla="*/ 324 h 880"/>
                  <a:gd name="T44" fmla="*/ 207 w 1684"/>
                  <a:gd name="T45" fmla="*/ 144 h 880"/>
                  <a:gd name="T46" fmla="*/ 435 w 1684"/>
                  <a:gd name="T47" fmla="*/ 0 h 880"/>
                  <a:gd name="T48" fmla="*/ 313 w 1684"/>
                  <a:gd name="T49" fmla="*/ 0 h 880"/>
                  <a:gd name="T50" fmla="*/ 313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p:cNvSpPr>
                <a:spLocks/>
              </p:cNvSpPr>
              <p:nvPr userDrawn="1"/>
            </p:nvSpPr>
            <p:spPr bwMode="auto">
              <a:xfrm>
                <a:off x="324" y="158"/>
                <a:ext cx="1686" cy="614"/>
              </a:xfrm>
              <a:custGeom>
                <a:avLst/>
                <a:gdLst>
                  <a:gd name="T0" fmla="*/ 201 w 1190"/>
                  <a:gd name="T1" fmla="*/ 0 h 500"/>
                  <a:gd name="T2" fmla="*/ 2389 w 1190"/>
                  <a:gd name="T3" fmla="*/ 739 h 500"/>
                  <a:gd name="T4" fmla="*/ 2159 w 1190"/>
                  <a:gd name="T5" fmla="*/ 754 h 500"/>
                  <a:gd name="T6" fmla="*/ 0 w 1190"/>
                  <a:gd name="T7" fmla="*/ 41 h 500"/>
                  <a:gd name="T8" fmla="*/ 201 w 1190"/>
                  <a:gd name="T9" fmla="*/ 0 h 500"/>
                  <a:gd name="T10" fmla="*/ 20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userDrawn="1"/>
            </p:nvSpPr>
            <p:spPr bwMode="auto">
              <a:xfrm>
                <a:off x="409" y="251"/>
                <a:ext cx="227" cy="410"/>
              </a:xfrm>
              <a:custGeom>
                <a:avLst/>
                <a:gdLst>
                  <a:gd name="T0" fmla="*/ 234 w 160"/>
                  <a:gd name="T1" fmla="*/ 0 h 335"/>
                  <a:gd name="T2" fmla="*/ 38 w 160"/>
                  <a:gd name="T3" fmla="*/ 159 h 335"/>
                  <a:gd name="T4" fmla="*/ 0 w 160"/>
                  <a:gd name="T5" fmla="*/ 344 h 335"/>
                  <a:gd name="T6" fmla="*/ 67 w 160"/>
                  <a:gd name="T7" fmla="*/ 470 h 335"/>
                  <a:gd name="T8" fmla="*/ 189 w 160"/>
                  <a:gd name="T9" fmla="*/ 502 h 335"/>
                  <a:gd name="T10" fmla="*/ 153 w 160"/>
                  <a:gd name="T11" fmla="*/ 230 h 335"/>
                  <a:gd name="T12" fmla="*/ 322 w 160"/>
                  <a:gd name="T13" fmla="*/ 26 h 335"/>
                  <a:gd name="T14" fmla="*/ 234 w 160"/>
                  <a:gd name="T15" fmla="*/ 0 h 335"/>
                  <a:gd name="T16" fmla="*/ 23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p:cNvSpPr>
                <a:spLocks/>
              </p:cNvSpPr>
              <p:nvPr userDrawn="1"/>
            </p:nvSpPr>
            <p:spPr bwMode="auto">
              <a:xfrm>
                <a:off x="846" y="536"/>
                <a:ext cx="691" cy="364"/>
              </a:xfrm>
              <a:custGeom>
                <a:avLst/>
                <a:gdLst>
                  <a:gd name="T0" fmla="*/ 28 w 489"/>
                  <a:gd name="T1" fmla="*/ 52 h 296"/>
                  <a:gd name="T2" fmla="*/ 319 w 489"/>
                  <a:gd name="T3" fmla="*/ 100 h 296"/>
                  <a:gd name="T4" fmla="*/ 647 w 489"/>
                  <a:gd name="T5" fmla="*/ 207 h 296"/>
                  <a:gd name="T6" fmla="*/ 879 w 489"/>
                  <a:gd name="T7" fmla="*/ 368 h 296"/>
                  <a:gd name="T8" fmla="*/ 651 w 489"/>
                  <a:gd name="T9" fmla="*/ 348 h 296"/>
                  <a:gd name="T10" fmla="*/ 277 w 489"/>
                  <a:gd name="T11" fmla="*/ 221 h 296"/>
                  <a:gd name="T12" fmla="*/ 100 w 489"/>
                  <a:gd name="T13" fmla="*/ 121 h 296"/>
                  <a:gd name="T14" fmla="*/ 213 w 489"/>
                  <a:gd name="T15" fmla="*/ 246 h 296"/>
                  <a:gd name="T16" fmla="*/ 543 w 489"/>
                  <a:gd name="T17" fmla="*/ 408 h 296"/>
                  <a:gd name="T18" fmla="*/ 930 w 489"/>
                  <a:gd name="T19" fmla="*/ 448 h 296"/>
                  <a:gd name="T20" fmla="*/ 976 w 489"/>
                  <a:gd name="T21" fmla="*/ 338 h 296"/>
                  <a:gd name="T22" fmla="*/ 787 w 489"/>
                  <a:gd name="T23" fmla="*/ 182 h 296"/>
                  <a:gd name="T24" fmla="*/ 339 w 489"/>
                  <a:gd name="T25" fmla="*/ 26 h 296"/>
                  <a:gd name="T26" fmla="*/ 0 w 489"/>
                  <a:gd name="T27" fmla="*/ 0 h 296"/>
                  <a:gd name="T28" fmla="*/ 28 w 489"/>
                  <a:gd name="T29" fmla="*/ 52 h 296"/>
                  <a:gd name="T30" fmla="*/ 28 w 489"/>
                  <a:gd name="T31" fmla="*/ 5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498 w 794"/>
                <a:gd name="T1" fmla="*/ 198 h 414"/>
                <a:gd name="T2" fmla="*/ 445 w 794"/>
                <a:gd name="T3" fmla="*/ 159 h 414"/>
                <a:gd name="T4" fmla="*/ 349 w 794"/>
                <a:gd name="T5" fmla="*/ 105 h 414"/>
                <a:gd name="T6" fmla="*/ 44 w 794"/>
                <a:gd name="T7" fmla="*/ 0 h 414"/>
                <a:gd name="T8" fmla="*/ 14 w 794"/>
                <a:gd name="T9" fmla="*/ 10 h 414"/>
                <a:gd name="T10" fmla="*/ 0 w 794"/>
                <a:gd name="T11" fmla="*/ 42 h 414"/>
                <a:gd name="T12" fmla="*/ 17 w 794"/>
                <a:gd name="T13" fmla="*/ 78 h 414"/>
                <a:gd name="T14" fmla="*/ 358 w 794"/>
                <a:gd name="T15" fmla="*/ 205 h 414"/>
                <a:gd name="T16" fmla="*/ 433 w 794"/>
                <a:gd name="T17" fmla="*/ 197 h 414"/>
                <a:gd name="T18" fmla="*/ 493 w 794"/>
                <a:gd name="T19" fmla="*/ 207 h 414"/>
                <a:gd name="T20" fmla="*/ 498 w 794"/>
                <a:gd name="T21" fmla="*/ 198 h 414"/>
                <a:gd name="T22" fmla="*/ 498 w 794"/>
                <a:gd name="T23" fmla="*/ 19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p:cNvSpPr>
              <a:spLocks/>
            </p:cNvSpPr>
            <p:nvPr userDrawn="1"/>
          </p:nvSpPr>
          <p:spPr bwMode="auto">
            <a:xfrm rot="7320404">
              <a:off x="4893" y="2923"/>
              <a:ext cx="627" cy="290"/>
            </a:xfrm>
            <a:custGeom>
              <a:avLst/>
              <a:gdLst>
                <a:gd name="T0" fmla="*/ 21 w 1586"/>
                <a:gd name="T1" fmla="*/ 0 h 821"/>
                <a:gd name="T2" fmla="*/ 208 w 1586"/>
                <a:gd name="T3" fmla="*/ 65 h 821"/>
                <a:gd name="T4" fmla="*/ 223 w 1586"/>
                <a:gd name="T5" fmla="*/ 79 h 821"/>
                <a:gd name="T6" fmla="*/ 248 w 1586"/>
                <a:gd name="T7" fmla="*/ 99 h 821"/>
                <a:gd name="T8" fmla="*/ 245 w 1586"/>
                <a:gd name="T9" fmla="*/ 102 h 821"/>
                <a:gd name="T10" fmla="*/ 211 w 1586"/>
                <a:gd name="T11" fmla="*/ 98 h 821"/>
                <a:gd name="T12" fmla="*/ 179 w 1586"/>
                <a:gd name="T13" fmla="*/ 101 h 821"/>
                <a:gd name="T14" fmla="*/ 7 w 1586"/>
                <a:gd name="T15" fmla="*/ 37 h 821"/>
                <a:gd name="T16" fmla="*/ 0 w 1586"/>
                <a:gd name="T17" fmla="*/ 19 h 821"/>
                <a:gd name="T18" fmla="*/ 7 w 1586"/>
                <a:gd name="T19" fmla="*/ 4 h 821"/>
                <a:gd name="T20" fmla="*/ 21 w 1586"/>
                <a:gd name="T21" fmla="*/ 0 h 821"/>
                <a:gd name="T22" fmla="*/ 2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p:cNvSpPr>
              <a:spLocks/>
            </p:cNvSpPr>
            <p:nvPr userDrawn="1"/>
          </p:nvSpPr>
          <p:spPr bwMode="auto">
            <a:xfrm rot="7320404">
              <a:off x="5000" y="2912"/>
              <a:ext cx="416" cy="265"/>
            </a:xfrm>
            <a:custGeom>
              <a:avLst/>
              <a:gdLst>
                <a:gd name="T0" fmla="*/ 0 w 1049"/>
                <a:gd name="T1" fmla="*/ 41 h 747"/>
                <a:gd name="T2" fmla="*/ 145 w 1049"/>
                <a:gd name="T3" fmla="*/ 94 h 747"/>
                <a:gd name="T4" fmla="*/ 148 w 1049"/>
                <a:gd name="T5" fmla="*/ 67 h 747"/>
                <a:gd name="T6" fmla="*/ 165 w 1049"/>
                <a:gd name="T7" fmla="*/ 53 h 747"/>
                <a:gd name="T8" fmla="*/ 12 w 1049"/>
                <a:gd name="T9" fmla="*/ 0 h 747"/>
                <a:gd name="T10" fmla="*/ 0 w 1049"/>
                <a:gd name="T11" fmla="*/ 16 h 747"/>
                <a:gd name="T12" fmla="*/ 0 w 1049"/>
                <a:gd name="T13" fmla="*/ 41 h 747"/>
                <a:gd name="T14" fmla="*/ 0 w 1049"/>
                <a:gd name="T15" fmla="*/ 4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7 w 150"/>
                  <a:gd name="T1" fmla="*/ 0 h 173"/>
                  <a:gd name="T2" fmla="*/ 6 w 150"/>
                  <a:gd name="T3" fmla="*/ 8 h 173"/>
                  <a:gd name="T4" fmla="*/ 0 w 150"/>
                  <a:gd name="T5" fmla="*/ 22 h 173"/>
                  <a:gd name="T6" fmla="*/ 12 w 150"/>
                  <a:gd name="T7" fmla="*/ 20 h 173"/>
                  <a:gd name="T8" fmla="*/ 16 w 150"/>
                  <a:gd name="T9" fmla="*/ 11 h 173"/>
                  <a:gd name="T10" fmla="*/ 23 w 150"/>
                  <a:gd name="T11" fmla="*/ 4 h 173"/>
                  <a:gd name="T12" fmla="*/ 17 w 150"/>
                  <a:gd name="T13" fmla="*/ 0 h 173"/>
                  <a:gd name="T14" fmla="*/ 17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p:cNvSpPr>
                <a:spLocks/>
              </p:cNvSpPr>
              <p:nvPr userDrawn="1"/>
            </p:nvSpPr>
            <p:spPr bwMode="auto">
              <a:xfrm rot="7320404">
                <a:off x="4887" y="2930"/>
                <a:ext cx="667" cy="311"/>
              </a:xfrm>
              <a:custGeom>
                <a:avLst/>
                <a:gdLst>
                  <a:gd name="T0" fmla="*/ 25 w 1684"/>
                  <a:gd name="T1" fmla="*/ 0 h 880"/>
                  <a:gd name="T2" fmla="*/ 10 w 1684"/>
                  <a:gd name="T3" fmla="*/ 6 h 880"/>
                  <a:gd name="T4" fmla="*/ 0 w 1684"/>
                  <a:gd name="T5" fmla="*/ 26 h 880"/>
                  <a:gd name="T6" fmla="*/ 11 w 1684"/>
                  <a:gd name="T7" fmla="*/ 45 h 880"/>
                  <a:gd name="T8" fmla="*/ 185 w 1684"/>
                  <a:gd name="T9" fmla="*/ 108 h 880"/>
                  <a:gd name="T10" fmla="*/ 223 w 1684"/>
                  <a:gd name="T11" fmla="*/ 104 h 880"/>
                  <a:gd name="T12" fmla="*/ 253 w 1684"/>
                  <a:gd name="T13" fmla="*/ 110 h 880"/>
                  <a:gd name="T14" fmla="*/ 264 w 1684"/>
                  <a:gd name="T15" fmla="*/ 101 h 880"/>
                  <a:gd name="T16" fmla="*/ 236 w 1684"/>
                  <a:gd name="T17" fmla="*/ 83 h 880"/>
                  <a:gd name="T18" fmla="*/ 224 w 1684"/>
                  <a:gd name="T19" fmla="*/ 64 h 880"/>
                  <a:gd name="T20" fmla="*/ 215 w 1684"/>
                  <a:gd name="T21" fmla="*/ 66 h 880"/>
                  <a:gd name="T22" fmla="*/ 226 w 1684"/>
                  <a:gd name="T23" fmla="*/ 83 h 880"/>
                  <a:gd name="T24" fmla="*/ 248 w 1684"/>
                  <a:gd name="T25" fmla="*/ 101 h 880"/>
                  <a:gd name="T26" fmla="*/ 222 w 1684"/>
                  <a:gd name="T27" fmla="*/ 98 h 880"/>
                  <a:gd name="T28" fmla="*/ 191 w 1684"/>
                  <a:gd name="T29" fmla="*/ 102 h 880"/>
                  <a:gd name="T30" fmla="*/ 197 w 1684"/>
                  <a:gd name="T31" fmla="*/ 81 h 880"/>
                  <a:gd name="T32" fmla="*/ 210 w 1684"/>
                  <a:gd name="T33" fmla="*/ 67 h 880"/>
                  <a:gd name="T34" fmla="*/ 195 w 1684"/>
                  <a:gd name="T35" fmla="*/ 69 h 880"/>
                  <a:gd name="T36" fmla="*/ 183 w 1684"/>
                  <a:gd name="T37" fmla="*/ 82 h 880"/>
                  <a:gd name="T38" fmla="*/ 179 w 1684"/>
                  <a:gd name="T39" fmla="*/ 99 h 880"/>
                  <a:gd name="T40" fmla="*/ 17 w 1684"/>
                  <a:gd name="T41" fmla="*/ 39 h 880"/>
                  <a:gd name="T42" fmla="*/ 13 w 1684"/>
                  <a:gd name="T43" fmla="*/ 27 h 880"/>
                  <a:gd name="T44" fmla="*/ 16 w 1684"/>
                  <a:gd name="T45" fmla="*/ 12 h 880"/>
                  <a:gd name="T46" fmla="*/ 34 w 1684"/>
                  <a:gd name="T47" fmla="*/ 0 h 880"/>
                  <a:gd name="T48" fmla="*/ 25 w 1684"/>
                  <a:gd name="T49" fmla="*/ 0 h 880"/>
                  <a:gd name="T50" fmla="*/ 2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p:cNvSpPr>
                <a:spLocks/>
              </p:cNvSpPr>
              <p:nvPr userDrawn="1"/>
            </p:nvSpPr>
            <p:spPr bwMode="auto">
              <a:xfrm rot="7320404">
                <a:off x="5062" y="2997"/>
                <a:ext cx="472" cy="176"/>
              </a:xfrm>
              <a:custGeom>
                <a:avLst/>
                <a:gdLst>
                  <a:gd name="T0" fmla="*/ 16 w 1190"/>
                  <a:gd name="T1" fmla="*/ 0 h 500"/>
                  <a:gd name="T2" fmla="*/ 187 w 1190"/>
                  <a:gd name="T3" fmla="*/ 61 h 500"/>
                  <a:gd name="T4" fmla="*/ 169 w 1190"/>
                  <a:gd name="T5" fmla="*/ 62 h 500"/>
                  <a:gd name="T6" fmla="*/ 0 w 1190"/>
                  <a:gd name="T7" fmla="*/ 4 h 500"/>
                  <a:gd name="T8" fmla="*/ 16 w 1190"/>
                  <a:gd name="T9" fmla="*/ 0 h 500"/>
                  <a:gd name="T10" fmla="*/ 16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p:cNvSpPr>
                <a:spLocks/>
              </p:cNvSpPr>
              <p:nvPr userDrawn="1"/>
            </p:nvSpPr>
            <p:spPr bwMode="auto">
              <a:xfrm rot="7320404">
                <a:off x="5363" y="2874"/>
                <a:ext cx="63" cy="118"/>
              </a:xfrm>
              <a:custGeom>
                <a:avLst/>
                <a:gdLst>
                  <a:gd name="T0" fmla="*/ 18 w 160"/>
                  <a:gd name="T1" fmla="*/ 0 h 335"/>
                  <a:gd name="T2" fmla="*/ 3 w 160"/>
                  <a:gd name="T3" fmla="*/ 13 h 335"/>
                  <a:gd name="T4" fmla="*/ 0 w 160"/>
                  <a:gd name="T5" fmla="*/ 29 h 335"/>
                  <a:gd name="T6" fmla="*/ 5 w 160"/>
                  <a:gd name="T7" fmla="*/ 39 h 335"/>
                  <a:gd name="T8" fmla="*/ 15 w 160"/>
                  <a:gd name="T9" fmla="*/ 42 h 335"/>
                  <a:gd name="T10" fmla="*/ 12 w 160"/>
                  <a:gd name="T11" fmla="*/ 19 h 335"/>
                  <a:gd name="T12" fmla="*/ 25 w 160"/>
                  <a:gd name="T13" fmla="*/ 2 h 335"/>
                  <a:gd name="T14" fmla="*/ 18 w 160"/>
                  <a:gd name="T15" fmla="*/ 0 h 335"/>
                  <a:gd name="T16" fmla="*/ 1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p:cNvSpPr>
                <a:spLocks/>
              </p:cNvSpPr>
              <p:nvPr userDrawn="1"/>
            </p:nvSpPr>
            <p:spPr bwMode="auto">
              <a:xfrm rot="7320404">
                <a:off x="5136" y="3000"/>
                <a:ext cx="193" cy="104"/>
              </a:xfrm>
              <a:custGeom>
                <a:avLst/>
                <a:gdLst>
                  <a:gd name="T0" fmla="*/ 2 w 489"/>
                  <a:gd name="T1" fmla="*/ 4 h 296"/>
                  <a:gd name="T2" fmla="*/ 25 w 489"/>
                  <a:gd name="T3" fmla="*/ 8 h 296"/>
                  <a:gd name="T4" fmla="*/ 51 w 489"/>
                  <a:gd name="T5" fmla="*/ 17 h 296"/>
                  <a:gd name="T6" fmla="*/ 69 w 489"/>
                  <a:gd name="T7" fmla="*/ 30 h 296"/>
                  <a:gd name="T8" fmla="*/ 51 w 489"/>
                  <a:gd name="T9" fmla="*/ 28 h 296"/>
                  <a:gd name="T10" fmla="*/ 22 w 489"/>
                  <a:gd name="T11" fmla="*/ 18 h 296"/>
                  <a:gd name="T12" fmla="*/ 8 w 489"/>
                  <a:gd name="T13" fmla="*/ 10 h 296"/>
                  <a:gd name="T14" fmla="*/ 17 w 489"/>
                  <a:gd name="T15" fmla="*/ 20 h 296"/>
                  <a:gd name="T16" fmla="*/ 42 w 489"/>
                  <a:gd name="T17" fmla="*/ 33 h 296"/>
                  <a:gd name="T18" fmla="*/ 73 w 489"/>
                  <a:gd name="T19" fmla="*/ 37 h 296"/>
                  <a:gd name="T20" fmla="*/ 76 w 489"/>
                  <a:gd name="T21" fmla="*/ 28 h 296"/>
                  <a:gd name="T22" fmla="*/ 62 w 489"/>
                  <a:gd name="T23" fmla="*/ 15 h 296"/>
                  <a:gd name="T24" fmla="*/ 26 w 489"/>
                  <a:gd name="T25" fmla="*/ 2 h 296"/>
                  <a:gd name="T26" fmla="*/ 0 w 489"/>
                  <a:gd name="T27" fmla="*/ 0 h 296"/>
                  <a:gd name="T28" fmla="*/ 2 w 489"/>
                  <a:gd name="T29" fmla="*/ 4 h 296"/>
                  <a:gd name="T30" fmla="*/ 2 w 489"/>
                  <a:gd name="T31" fmla="*/ 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5" name="Freeform 28"/>
          <p:cNvSpPr>
            <a:spLocks/>
          </p:cNvSpPr>
          <p:nvPr/>
        </p:nvSpPr>
        <p:spPr bwMode="auto">
          <a:xfrm>
            <a:off x="901700" y="5054600"/>
            <a:ext cx="6807200" cy="728663"/>
          </a:xfrm>
          <a:custGeom>
            <a:avLst/>
            <a:gdLst>
              <a:gd name="T0" fmla="*/ 0 w 4288"/>
              <a:gd name="T1" fmla="*/ 0 h 459"/>
              <a:gd name="T2" fmla="*/ 2056447500 w 4288"/>
              <a:gd name="T3" fmla="*/ 645160443 h 459"/>
              <a:gd name="T4" fmla="*/ 2147483646 w 4288"/>
              <a:gd name="T5" fmla="*/ 362902749 h 459"/>
              <a:gd name="T6" fmla="*/ 2147483646 w 4288"/>
              <a:gd name="T7" fmla="*/ 947579400 h 459"/>
              <a:gd name="T8" fmla="*/ 2147483646 w 4288"/>
              <a:gd name="T9" fmla="*/ 383064013 h 459"/>
              <a:gd name="T10" fmla="*/ 2147483646 w 4288"/>
              <a:gd name="T11" fmla="*/ 1149192039 h 459"/>
              <a:gd name="T12" fmla="*/ 2147483646 w 4288"/>
              <a:gd name="T13" fmla="*/ 342741485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29"/>
          <p:cNvSpPr>
            <a:spLocks/>
          </p:cNvSpPr>
          <p:nvPr/>
        </p:nvSpPr>
        <p:spPr bwMode="auto">
          <a:xfrm>
            <a:off x="4076700" y="1930400"/>
            <a:ext cx="889000" cy="381000"/>
          </a:xfrm>
          <a:custGeom>
            <a:avLst/>
            <a:gdLst>
              <a:gd name="T0" fmla="*/ 0 w 560"/>
              <a:gd name="T1" fmla="*/ 80645000 h 240"/>
              <a:gd name="T2" fmla="*/ 705643750 w 560"/>
              <a:gd name="T3" fmla="*/ 362902500 h 240"/>
              <a:gd name="T4" fmla="*/ 1129030000 w 560"/>
              <a:gd name="T5" fmla="*/ 40322500 h 240"/>
              <a:gd name="T6" fmla="*/ 1411287500 w 560"/>
              <a:gd name="T7" fmla="*/ 6048375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p>
        </p:txBody>
      </p:sp>
      <p:sp>
        <p:nvSpPr>
          <p:cNvPr id="12292"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cs typeface="Times New Roman" panose="02020603050405020304" pitchFamily="18" charset="0"/>
              </a:defRPr>
            </a:lvl1pPr>
          </a:lstStyle>
          <a:p>
            <a:pPr>
              <a:defRPr/>
            </a:pPr>
            <a:endParaRPr lang="en-US" alt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cs typeface="Times New Roman" panose="02020603050405020304" pitchFamily="18" charset="0"/>
              </a:defRPr>
            </a:lvl1pPr>
          </a:lstStyle>
          <a:p>
            <a:pPr>
              <a:defRPr/>
            </a:pPr>
            <a:endParaRPr lang="en-US" alt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fld id="{695E7013-592E-409F-B99B-B907B17E8AD6}" type="slidenum">
              <a:rPr lang="en-US" altLang="en-US"/>
              <a:pPr/>
              <a:t>‹#›</a:t>
            </a:fld>
            <a:endParaRPr lang="en-US" altLang="en-US"/>
          </a:p>
        </p:txBody>
      </p:sp>
    </p:spTree>
    <p:extLst>
      <p:ext uri="{BB962C8B-B14F-4D97-AF65-F5344CB8AC3E}">
        <p14:creationId xmlns:p14="http://schemas.microsoft.com/office/powerpoint/2010/main" val="2504216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DEBF522F-D287-4274-AD91-F533AE940B2E}" type="slidenum">
              <a:rPr lang="en-US" altLang="en-US"/>
              <a:pPr/>
              <a:t>‹#›</a:t>
            </a:fld>
            <a:endParaRPr lang="en-US" altLang="en-US"/>
          </a:p>
        </p:txBody>
      </p:sp>
    </p:spTree>
    <p:extLst>
      <p:ext uri="{BB962C8B-B14F-4D97-AF65-F5344CB8AC3E}">
        <p14:creationId xmlns:p14="http://schemas.microsoft.com/office/powerpoint/2010/main" val="1279525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F2050B8-97D8-4679-9E9F-50E0B1E9DF94}" type="slidenum">
              <a:rPr lang="en-US" altLang="en-US"/>
              <a:pPr/>
              <a:t>‹#›</a:t>
            </a:fld>
            <a:endParaRPr lang="en-US" altLang="en-US"/>
          </a:p>
        </p:txBody>
      </p:sp>
    </p:spTree>
    <p:extLst>
      <p:ext uri="{BB962C8B-B14F-4D97-AF65-F5344CB8AC3E}">
        <p14:creationId xmlns:p14="http://schemas.microsoft.com/office/powerpoint/2010/main" val="2383644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2CF5D051-66FA-40CF-BA8D-21A7140145F0}" type="slidenum">
              <a:rPr lang="en-US" altLang="en-US"/>
              <a:pPr/>
              <a:t>‹#›</a:t>
            </a:fld>
            <a:endParaRPr lang="en-US" altLang="en-US"/>
          </a:p>
        </p:txBody>
      </p:sp>
    </p:spTree>
    <p:extLst>
      <p:ext uri="{BB962C8B-B14F-4D97-AF65-F5344CB8AC3E}">
        <p14:creationId xmlns:p14="http://schemas.microsoft.com/office/powerpoint/2010/main" val="4202484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8" name="Footer Placeholder 7"/>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fld id="{86222A9F-43B5-4933-B083-9DC169B67791}" type="slidenum">
              <a:rPr lang="en-US" altLang="en-US"/>
              <a:pPr/>
              <a:t>‹#›</a:t>
            </a:fld>
            <a:endParaRPr lang="en-US" altLang="en-US"/>
          </a:p>
        </p:txBody>
      </p:sp>
    </p:spTree>
    <p:extLst>
      <p:ext uri="{BB962C8B-B14F-4D97-AF65-F5344CB8AC3E}">
        <p14:creationId xmlns:p14="http://schemas.microsoft.com/office/powerpoint/2010/main" val="4060886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4" name="Footer Placeholder 3"/>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BEACAC18-A912-492C-8061-C145304B6E8B}" type="slidenum">
              <a:rPr lang="en-US" altLang="en-US"/>
              <a:pPr/>
              <a:t>‹#›</a:t>
            </a:fld>
            <a:endParaRPr lang="en-US" altLang="en-US"/>
          </a:p>
        </p:txBody>
      </p:sp>
    </p:spTree>
    <p:extLst>
      <p:ext uri="{BB962C8B-B14F-4D97-AF65-F5344CB8AC3E}">
        <p14:creationId xmlns:p14="http://schemas.microsoft.com/office/powerpoint/2010/main" val="4031557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3" name="Footer Placeholder 2"/>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fld id="{8A646C27-53CE-4A51-B60D-4437897F8316}" type="slidenum">
              <a:rPr lang="en-US" altLang="en-US"/>
              <a:pPr/>
              <a:t>‹#›</a:t>
            </a:fld>
            <a:endParaRPr lang="en-US" altLang="en-US"/>
          </a:p>
        </p:txBody>
      </p:sp>
    </p:spTree>
    <p:extLst>
      <p:ext uri="{BB962C8B-B14F-4D97-AF65-F5344CB8AC3E}">
        <p14:creationId xmlns:p14="http://schemas.microsoft.com/office/powerpoint/2010/main" val="1225886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0652013A-587D-41A1-8EC5-9284B213C446}" type="slidenum">
              <a:rPr lang="en-US" altLang="en-US"/>
              <a:pPr/>
              <a:t>‹#›</a:t>
            </a:fld>
            <a:endParaRPr lang="en-US" altLang="en-US"/>
          </a:p>
        </p:txBody>
      </p:sp>
    </p:spTree>
    <p:extLst>
      <p:ext uri="{BB962C8B-B14F-4D97-AF65-F5344CB8AC3E}">
        <p14:creationId xmlns:p14="http://schemas.microsoft.com/office/powerpoint/2010/main" val="852459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7FE5EDAB-D7B6-4683-BCCB-6EFE7D38AD4D}" type="slidenum">
              <a:rPr lang="en-US" altLang="en-US"/>
              <a:pPr/>
              <a:t>‹#›</a:t>
            </a:fld>
            <a:endParaRPr lang="en-US" altLang="en-US"/>
          </a:p>
        </p:txBody>
      </p:sp>
    </p:spTree>
    <p:extLst>
      <p:ext uri="{BB962C8B-B14F-4D97-AF65-F5344CB8AC3E}">
        <p14:creationId xmlns:p14="http://schemas.microsoft.com/office/powerpoint/2010/main" val="35428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DDA518D7-DD1B-46E4-A73C-19854A63B0A5}" type="slidenum">
              <a:rPr lang="en-US" altLang="en-US"/>
              <a:pPr/>
              <a:t>‹#›</a:t>
            </a:fld>
            <a:endParaRPr lang="en-US" altLang="en-US"/>
          </a:p>
        </p:txBody>
      </p:sp>
    </p:spTree>
    <p:extLst>
      <p:ext uri="{BB962C8B-B14F-4D97-AF65-F5344CB8AC3E}">
        <p14:creationId xmlns:p14="http://schemas.microsoft.com/office/powerpoint/2010/main" val="144632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5924BE-2F67-46A6-BCA5-4669725AE002}" type="datetimeFigureOut">
              <a:rPr lang="en-US"/>
              <a:pPr>
                <a:defRPr/>
              </a:pPr>
              <a:t>5/6/2020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EF03B0A-3E94-4C4D-ACF5-8CEE0AD80965}" type="slidenum">
              <a:rPr lang="en-US" altLang="en-US"/>
              <a:pPr/>
              <a:t>‹#›</a:t>
            </a:fld>
            <a:endParaRPr lang="en-US" altLang="en-US"/>
          </a:p>
        </p:txBody>
      </p:sp>
    </p:spTree>
    <p:extLst>
      <p:ext uri="{BB962C8B-B14F-4D97-AF65-F5344CB8AC3E}">
        <p14:creationId xmlns:p14="http://schemas.microsoft.com/office/powerpoint/2010/main" val="2840830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47413ECA-0EE1-40CB-912D-40ECECA689C2}" type="slidenum">
              <a:rPr lang="en-US" altLang="en-US"/>
              <a:pPr/>
              <a:t>‹#›</a:t>
            </a:fld>
            <a:endParaRPr lang="en-US" altLang="en-US"/>
          </a:p>
        </p:txBody>
      </p:sp>
    </p:spTree>
    <p:extLst>
      <p:ext uri="{BB962C8B-B14F-4D97-AF65-F5344CB8AC3E}">
        <p14:creationId xmlns:p14="http://schemas.microsoft.com/office/powerpoint/2010/main" val="3689349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6376 w 794"/>
                <a:gd name="T1" fmla="*/ 2383 h 414"/>
                <a:gd name="T2" fmla="*/ 5702 w 794"/>
                <a:gd name="T3" fmla="*/ 1919 h 414"/>
                <a:gd name="T4" fmla="*/ 4466 w 794"/>
                <a:gd name="T5" fmla="*/ 1268 h 414"/>
                <a:gd name="T6" fmla="*/ 570 w 794"/>
                <a:gd name="T7" fmla="*/ 0 h 414"/>
                <a:gd name="T8" fmla="*/ 184 w 794"/>
                <a:gd name="T9" fmla="*/ 120 h 414"/>
                <a:gd name="T10" fmla="*/ 0 w 794"/>
                <a:gd name="T11" fmla="*/ 501 h 414"/>
                <a:gd name="T12" fmla="*/ 224 w 794"/>
                <a:gd name="T13" fmla="*/ 936 h 414"/>
                <a:gd name="T14" fmla="*/ 4577 w 794"/>
                <a:gd name="T15" fmla="*/ 2469 h 414"/>
                <a:gd name="T16" fmla="*/ 5531 w 794"/>
                <a:gd name="T17" fmla="*/ 2371 h 414"/>
                <a:gd name="T18" fmla="*/ 6302 w 794"/>
                <a:gd name="T19" fmla="*/ 2498 h 414"/>
                <a:gd name="T20" fmla="*/ 6376 w 794"/>
                <a:gd name="T21" fmla="*/ 2383 h 414"/>
                <a:gd name="T22" fmla="*/ 6376 w 794"/>
                <a:gd name="T23" fmla="*/ 238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userDrawn="1"/>
          </p:nvSpPr>
          <p:spPr bwMode="auto">
            <a:xfrm>
              <a:off x="166" y="261"/>
              <a:ext cx="2244" cy="1007"/>
            </a:xfrm>
            <a:custGeom>
              <a:avLst/>
              <a:gdLst>
                <a:gd name="T0" fmla="*/ 274 w 1586"/>
                <a:gd name="T1" fmla="*/ 0 h 821"/>
                <a:gd name="T2" fmla="*/ 2664 w 1586"/>
                <a:gd name="T3" fmla="*/ 781 h 821"/>
                <a:gd name="T4" fmla="*/ 2858 w 1586"/>
                <a:gd name="T5" fmla="*/ 960 h 821"/>
                <a:gd name="T6" fmla="*/ 3175 w 1586"/>
                <a:gd name="T7" fmla="*/ 1191 h 821"/>
                <a:gd name="T8" fmla="*/ 3133 w 1586"/>
                <a:gd name="T9" fmla="*/ 1235 h 821"/>
                <a:gd name="T10" fmla="*/ 2702 w 1586"/>
                <a:gd name="T11" fmla="*/ 1184 h 821"/>
                <a:gd name="T12" fmla="*/ 2292 w 1586"/>
                <a:gd name="T13" fmla="*/ 1220 h 821"/>
                <a:gd name="T14" fmla="*/ 83 w 1586"/>
                <a:gd name="T15" fmla="*/ 449 h 821"/>
                <a:gd name="T16" fmla="*/ 0 w 1586"/>
                <a:gd name="T17" fmla="*/ 226 h 821"/>
                <a:gd name="T18" fmla="*/ 92 w 1586"/>
                <a:gd name="T19" fmla="*/ 48 h 821"/>
                <a:gd name="T20" fmla="*/ 274 w 1586"/>
                <a:gd name="T21" fmla="*/ 0 h 821"/>
                <a:gd name="T22" fmla="*/ 27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1"/>
            <p:cNvSpPr>
              <a:spLocks/>
            </p:cNvSpPr>
            <p:nvPr userDrawn="1"/>
          </p:nvSpPr>
          <p:spPr bwMode="auto">
            <a:xfrm>
              <a:off x="474" y="344"/>
              <a:ext cx="1488" cy="919"/>
            </a:xfrm>
            <a:custGeom>
              <a:avLst/>
              <a:gdLst>
                <a:gd name="T0" fmla="*/ 0 w 1049"/>
                <a:gd name="T1" fmla="*/ 492 h 747"/>
                <a:gd name="T2" fmla="*/ 1855 w 1049"/>
                <a:gd name="T3" fmla="*/ 1131 h 747"/>
                <a:gd name="T4" fmla="*/ 1889 w 1049"/>
                <a:gd name="T5" fmla="*/ 808 h 747"/>
                <a:gd name="T6" fmla="*/ 2111 w 1049"/>
                <a:gd name="T7" fmla="*/ 639 h 747"/>
                <a:gd name="T8" fmla="*/ 157 w 1049"/>
                <a:gd name="T9" fmla="*/ 0 h 747"/>
                <a:gd name="T10" fmla="*/ 0 w 1049"/>
                <a:gd name="T11" fmla="*/ 192 h 747"/>
                <a:gd name="T12" fmla="*/ 0 w 1049"/>
                <a:gd name="T13" fmla="*/ 492 h 747"/>
                <a:gd name="T14" fmla="*/ 0 w 1049"/>
                <a:gd name="T15" fmla="*/ 49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219 w 150"/>
                  <a:gd name="T1" fmla="*/ 0 h 173"/>
                  <a:gd name="T2" fmla="*/ 81 w 150"/>
                  <a:gd name="T3" fmla="*/ 101 h 173"/>
                  <a:gd name="T4" fmla="*/ 0 w 150"/>
                  <a:gd name="T5" fmla="*/ 265 h 173"/>
                  <a:gd name="T6" fmla="*/ 160 w 150"/>
                  <a:gd name="T7" fmla="*/ 245 h 173"/>
                  <a:gd name="T8" fmla="*/ 206 w 150"/>
                  <a:gd name="T9" fmla="*/ 129 h 173"/>
                  <a:gd name="T10" fmla="*/ 300 w 150"/>
                  <a:gd name="T11" fmla="*/ 41 h 173"/>
                  <a:gd name="T12" fmla="*/ 219 w 150"/>
                  <a:gd name="T13" fmla="*/ 0 h 173"/>
                  <a:gd name="T14" fmla="*/ 2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p:cNvSpPr>
                <a:spLocks/>
              </p:cNvSpPr>
              <p:nvPr userDrawn="1"/>
            </p:nvSpPr>
            <p:spPr bwMode="auto">
              <a:xfrm>
                <a:off x="123" y="148"/>
                <a:ext cx="2386" cy="1081"/>
              </a:xfrm>
              <a:custGeom>
                <a:avLst/>
                <a:gdLst>
                  <a:gd name="T0" fmla="*/ 313 w 1684"/>
                  <a:gd name="T1" fmla="*/ 0 h 880"/>
                  <a:gd name="T2" fmla="*/ 126 w 1684"/>
                  <a:gd name="T3" fmla="*/ 79 h 880"/>
                  <a:gd name="T4" fmla="*/ 0 w 1684"/>
                  <a:gd name="T5" fmla="*/ 314 h 880"/>
                  <a:gd name="T6" fmla="*/ 135 w 1684"/>
                  <a:gd name="T7" fmla="*/ 541 h 880"/>
                  <a:gd name="T8" fmla="*/ 2373 w 1684"/>
                  <a:gd name="T9" fmla="*/ 1308 h 880"/>
                  <a:gd name="T10" fmla="*/ 2855 w 1684"/>
                  <a:gd name="T11" fmla="*/ 1260 h 880"/>
                  <a:gd name="T12" fmla="*/ 3245 w 1684"/>
                  <a:gd name="T13" fmla="*/ 1328 h 880"/>
                  <a:gd name="T14" fmla="*/ 3381 w 1684"/>
                  <a:gd name="T15" fmla="*/ 1220 h 880"/>
                  <a:gd name="T16" fmla="*/ 3015 w 1684"/>
                  <a:gd name="T17" fmla="*/ 1002 h 880"/>
                  <a:gd name="T18" fmla="*/ 2866 w 1684"/>
                  <a:gd name="T19" fmla="*/ 773 h 880"/>
                  <a:gd name="T20" fmla="*/ 2749 w 1684"/>
                  <a:gd name="T21" fmla="*/ 795 h 880"/>
                  <a:gd name="T22" fmla="*/ 2889 w 1684"/>
                  <a:gd name="T23" fmla="*/ 1002 h 880"/>
                  <a:gd name="T24" fmla="*/ 3168 w 1684"/>
                  <a:gd name="T25" fmla="*/ 1222 h 880"/>
                  <a:gd name="T26" fmla="*/ 2837 w 1684"/>
                  <a:gd name="T27" fmla="*/ 1188 h 880"/>
                  <a:gd name="T28" fmla="*/ 2447 w 1684"/>
                  <a:gd name="T29" fmla="*/ 1228 h 880"/>
                  <a:gd name="T30" fmla="*/ 2519 w 1684"/>
                  <a:gd name="T31" fmla="*/ 980 h 880"/>
                  <a:gd name="T32" fmla="*/ 2686 w 1684"/>
                  <a:gd name="T33" fmla="*/ 812 h 880"/>
                  <a:gd name="T34" fmla="*/ 2491 w 1684"/>
                  <a:gd name="T35" fmla="*/ 833 h 880"/>
                  <a:gd name="T36" fmla="*/ 2339 w 1684"/>
                  <a:gd name="T37" fmla="*/ 993 h 880"/>
                  <a:gd name="T38" fmla="*/ 2287 w 1684"/>
                  <a:gd name="T39" fmla="*/ 1194 h 880"/>
                  <a:gd name="T40" fmla="*/ 215 w 1684"/>
                  <a:gd name="T41" fmla="*/ 468 h 880"/>
                  <a:gd name="T42" fmla="*/ 160 w 1684"/>
                  <a:gd name="T43" fmla="*/ 324 h 880"/>
                  <a:gd name="T44" fmla="*/ 207 w 1684"/>
                  <a:gd name="T45" fmla="*/ 144 h 880"/>
                  <a:gd name="T46" fmla="*/ 435 w 1684"/>
                  <a:gd name="T47" fmla="*/ 0 h 880"/>
                  <a:gd name="T48" fmla="*/ 313 w 1684"/>
                  <a:gd name="T49" fmla="*/ 0 h 880"/>
                  <a:gd name="T50" fmla="*/ 313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p:cNvSpPr>
                <a:spLocks/>
              </p:cNvSpPr>
              <p:nvPr userDrawn="1"/>
            </p:nvSpPr>
            <p:spPr bwMode="auto">
              <a:xfrm>
                <a:off x="324" y="158"/>
                <a:ext cx="1686" cy="614"/>
              </a:xfrm>
              <a:custGeom>
                <a:avLst/>
                <a:gdLst>
                  <a:gd name="T0" fmla="*/ 201 w 1190"/>
                  <a:gd name="T1" fmla="*/ 0 h 500"/>
                  <a:gd name="T2" fmla="*/ 2389 w 1190"/>
                  <a:gd name="T3" fmla="*/ 739 h 500"/>
                  <a:gd name="T4" fmla="*/ 2159 w 1190"/>
                  <a:gd name="T5" fmla="*/ 754 h 500"/>
                  <a:gd name="T6" fmla="*/ 0 w 1190"/>
                  <a:gd name="T7" fmla="*/ 41 h 500"/>
                  <a:gd name="T8" fmla="*/ 201 w 1190"/>
                  <a:gd name="T9" fmla="*/ 0 h 500"/>
                  <a:gd name="T10" fmla="*/ 20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userDrawn="1"/>
            </p:nvSpPr>
            <p:spPr bwMode="auto">
              <a:xfrm>
                <a:off x="409" y="251"/>
                <a:ext cx="227" cy="410"/>
              </a:xfrm>
              <a:custGeom>
                <a:avLst/>
                <a:gdLst>
                  <a:gd name="T0" fmla="*/ 234 w 160"/>
                  <a:gd name="T1" fmla="*/ 0 h 335"/>
                  <a:gd name="T2" fmla="*/ 38 w 160"/>
                  <a:gd name="T3" fmla="*/ 159 h 335"/>
                  <a:gd name="T4" fmla="*/ 0 w 160"/>
                  <a:gd name="T5" fmla="*/ 344 h 335"/>
                  <a:gd name="T6" fmla="*/ 67 w 160"/>
                  <a:gd name="T7" fmla="*/ 470 h 335"/>
                  <a:gd name="T8" fmla="*/ 189 w 160"/>
                  <a:gd name="T9" fmla="*/ 502 h 335"/>
                  <a:gd name="T10" fmla="*/ 153 w 160"/>
                  <a:gd name="T11" fmla="*/ 230 h 335"/>
                  <a:gd name="T12" fmla="*/ 322 w 160"/>
                  <a:gd name="T13" fmla="*/ 26 h 335"/>
                  <a:gd name="T14" fmla="*/ 234 w 160"/>
                  <a:gd name="T15" fmla="*/ 0 h 335"/>
                  <a:gd name="T16" fmla="*/ 23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p:cNvSpPr>
                <a:spLocks/>
              </p:cNvSpPr>
              <p:nvPr userDrawn="1"/>
            </p:nvSpPr>
            <p:spPr bwMode="auto">
              <a:xfrm>
                <a:off x="846" y="536"/>
                <a:ext cx="691" cy="364"/>
              </a:xfrm>
              <a:custGeom>
                <a:avLst/>
                <a:gdLst>
                  <a:gd name="T0" fmla="*/ 28 w 489"/>
                  <a:gd name="T1" fmla="*/ 52 h 296"/>
                  <a:gd name="T2" fmla="*/ 319 w 489"/>
                  <a:gd name="T3" fmla="*/ 100 h 296"/>
                  <a:gd name="T4" fmla="*/ 647 w 489"/>
                  <a:gd name="T5" fmla="*/ 207 h 296"/>
                  <a:gd name="T6" fmla="*/ 879 w 489"/>
                  <a:gd name="T7" fmla="*/ 368 h 296"/>
                  <a:gd name="T8" fmla="*/ 651 w 489"/>
                  <a:gd name="T9" fmla="*/ 348 h 296"/>
                  <a:gd name="T10" fmla="*/ 277 w 489"/>
                  <a:gd name="T11" fmla="*/ 221 h 296"/>
                  <a:gd name="T12" fmla="*/ 100 w 489"/>
                  <a:gd name="T13" fmla="*/ 121 h 296"/>
                  <a:gd name="T14" fmla="*/ 213 w 489"/>
                  <a:gd name="T15" fmla="*/ 246 h 296"/>
                  <a:gd name="T16" fmla="*/ 543 w 489"/>
                  <a:gd name="T17" fmla="*/ 408 h 296"/>
                  <a:gd name="T18" fmla="*/ 930 w 489"/>
                  <a:gd name="T19" fmla="*/ 448 h 296"/>
                  <a:gd name="T20" fmla="*/ 976 w 489"/>
                  <a:gd name="T21" fmla="*/ 338 h 296"/>
                  <a:gd name="T22" fmla="*/ 787 w 489"/>
                  <a:gd name="T23" fmla="*/ 182 h 296"/>
                  <a:gd name="T24" fmla="*/ 339 w 489"/>
                  <a:gd name="T25" fmla="*/ 26 h 296"/>
                  <a:gd name="T26" fmla="*/ 0 w 489"/>
                  <a:gd name="T27" fmla="*/ 0 h 296"/>
                  <a:gd name="T28" fmla="*/ 28 w 489"/>
                  <a:gd name="T29" fmla="*/ 52 h 296"/>
                  <a:gd name="T30" fmla="*/ 28 w 489"/>
                  <a:gd name="T31" fmla="*/ 5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498 w 794"/>
                <a:gd name="T1" fmla="*/ 198 h 414"/>
                <a:gd name="T2" fmla="*/ 445 w 794"/>
                <a:gd name="T3" fmla="*/ 159 h 414"/>
                <a:gd name="T4" fmla="*/ 349 w 794"/>
                <a:gd name="T5" fmla="*/ 105 h 414"/>
                <a:gd name="T6" fmla="*/ 44 w 794"/>
                <a:gd name="T7" fmla="*/ 0 h 414"/>
                <a:gd name="T8" fmla="*/ 14 w 794"/>
                <a:gd name="T9" fmla="*/ 10 h 414"/>
                <a:gd name="T10" fmla="*/ 0 w 794"/>
                <a:gd name="T11" fmla="*/ 42 h 414"/>
                <a:gd name="T12" fmla="*/ 17 w 794"/>
                <a:gd name="T13" fmla="*/ 78 h 414"/>
                <a:gd name="T14" fmla="*/ 358 w 794"/>
                <a:gd name="T15" fmla="*/ 205 h 414"/>
                <a:gd name="T16" fmla="*/ 433 w 794"/>
                <a:gd name="T17" fmla="*/ 197 h 414"/>
                <a:gd name="T18" fmla="*/ 493 w 794"/>
                <a:gd name="T19" fmla="*/ 207 h 414"/>
                <a:gd name="T20" fmla="*/ 498 w 794"/>
                <a:gd name="T21" fmla="*/ 198 h 414"/>
                <a:gd name="T22" fmla="*/ 498 w 794"/>
                <a:gd name="T23" fmla="*/ 19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p:cNvSpPr>
              <a:spLocks/>
            </p:cNvSpPr>
            <p:nvPr userDrawn="1"/>
          </p:nvSpPr>
          <p:spPr bwMode="auto">
            <a:xfrm rot="7320404">
              <a:off x="4893" y="2923"/>
              <a:ext cx="627" cy="290"/>
            </a:xfrm>
            <a:custGeom>
              <a:avLst/>
              <a:gdLst>
                <a:gd name="T0" fmla="*/ 21 w 1586"/>
                <a:gd name="T1" fmla="*/ 0 h 821"/>
                <a:gd name="T2" fmla="*/ 208 w 1586"/>
                <a:gd name="T3" fmla="*/ 65 h 821"/>
                <a:gd name="T4" fmla="*/ 223 w 1586"/>
                <a:gd name="T5" fmla="*/ 79 h 821"/>
                <a:gd name="T6" fmla="*/ 248 w 1586"/>
                <a:gd name="T7" fmla="*/ 99 h 821"/>
                <a:gd name="T8" fmla="*/ 245 w 1586"/>
                <a:gd name="T9" fmla="*/ 102 h 821"/>
                <a:gd name="T10" fmla="*/ 211 w 1586"/>
                <a:gd name="T11" fmla="*/ 98 h 821"/>
                <a:gd name="T12" fmla="*/ 179 w 1586"/>
                <a:gd name="T13" fmla="*/ 101 h 821"/>
                <a:gd name="T14" fmla="*/ 7 w 1586"/>
                <a:gd name="T15" fmla="*/ 37 h 821"/>
                <a:gd name="T16" fmla="*/ 0 w 1586"/>
                <a:gd name="T17" fmla="*/ 19 h 821"/>
                <a:gd name="T18" fmla="*/ 7 w 1586"/>
                <a:gd name="T19" fmla="*/ 4 h 821"/>
                <a:gd name="T20" fmla="*/ 21 w 1586"/>
                <a:gd name="T21" fmla="*/ 0 h 821"/>
                <a:gd name="T22" fmla="*/ 2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p:cNvSpPr>
              <a:spLocks/>
            </p:cNvSpPr>
            <p:nvPr userDrawn="1"/>
          </p:nvSpPr>
          <p:spPr bwMode="auto">
            <a:xfrm rot="7320404">
              <a:off x="5000" y="2912"/>
              <a:ext cx="416" cy="265"/>
            </a:xfrm>
            <a:custGeom>
              <a:avLst/>
              <a:gdLst>
                <a:gd name="T0" fmla="*/ 0 w 1049"/>
                <a:gd name="T1" fmla="*/ 41 h 747"/>
                <a:gd name="T2" fmla="*/ 145 w 1049"/>
                <a:gd name="T3" fmla="*/ 94 h 747"/>
                <a:gd name="T4" fmla="*/ 148 w 1049"/>
                <a:gd name="T5" fmla="*/ 67 h 747"/>
                <a:gd name="T6" fmla="*/ 165 w 1049"/>
                <a:gd name="T7" fmla="*/ 53 h 747"/>
                <a:gd name="T8" fmla="*/ 12 w 1049"/>
                <a:gd name="T9" fmla="*/ 0 h 747"/>
                <a:gd name="T10" fmla="*/ 0 w 1049"/>
                <a:gd name="T11" fmla="*/ 16 h 747"/>
                <a:gd name="T12" fmla="*/ 0 w 1049"/>
                <a:gd name="T13" fmla="*/ 41 h 747"/>
                <a:gd name="T14" fmla="*/ 0 w 1049"/>
                <a:gd name="T15" fmla="*/ 4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7 w 150"/>
                  <a:gd name="T1" fmla="*/ 0 h 173"/>
                  <a:gd name="T2" fmla="*/ 6 w 150"/>
                  <a:gd name="T3" fmla="*/ 8 h 173"/>
                  <a:gd name="T4" fmla="*/ 0 w 150"/>
                  <a:gd name="T5" fmla="*/ 22 h 173"/>
                  <a:gd name="T6" fmla="*/ 12 w 150"/>
                  <a:gd name="T7" fmla="*/ 20 h 173"/>
                  <a:gd name="T8" fmla="*/ 16 w 150"/>
                  <a:gd name="T9" fmla="*/ 11 h 173"/>
                  <a:gd name="T10" fmla="*/ 23 w 150"/>
                  <a:gd name="T11" fmla="*/ 4 h 173"/>
                  <a:gd name="T12" fmla="*/ 17 w 150"/>
                  <a:gd name="T13" fmla="*/ 0 h 173"/>
                  <a:gd name="T14" fmla="*/ 17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p:cNvSpPr>
                <a:spLocks/>
              </p:cNvSpPr>
              <p:nvPr userDrawn="1"/>
            </p:nvSpPr>
            <p:spPr bwMode="auto">
              <a:xfrm rot="7320404">
                <a:off x="4887" y="2930"/>
                <a:ext cx="667" cy="311"/>
              </a:xfrm>
              <a:custGeom>
                <a:avLst/>
                <a:gdLst>
                  <a:gd name="T0" fmla="*/ 25 w 1684"/>
                  <a:gd name="T1" fmla="*/ 0 h 880"/>
                  <a:gd name="T2" fmla="*/ 10 w 1684"/>
                  <a:gd name="T3" fmla="*/ 6 h 880"/>
                  <a:gd name="T4" fmla="*/ 0 w 1684"/>
                  <a:gd name="T5" fmla="*/ 26 h 880"/>
                  <a:gd name="T6" fmla="*/ 11 w 1684"/>
                  <a:gd name="T7" fmla="*/ 45 h 880"/>
                  <a:gd name="T8" fmla="*/ 185 w 1684"/>
                  <a:gd name="T9" fmla="*/ 108 h 880"/>
                  <a:gd name="T10" fmla="*/ 223 w 1684"/>
                  <a:gd name="T11" fmla="*/ 104 h 880"/>
                  <a:gd name="T12" fmla="*/ 253 w 1684"/>
                  <a:gd name="T13" fmla="*/ 110 h 880"/>
                  <a:gd name="T14" fmla="*/ 264 w 1684"/>
                  <a:gd name="T15" fmla="*/ 101 h 880"/>
                  <a:gd name="T16" fmla="*/ 236 w 1684"/>
                  <a:gd name="T17" fmla="*/ 83 h 880"/>
                  <a:gd name="T18" fmla="*/ 224 w 1684"/>
                  <a:gd name="T19" fmla="*/ 64 h 880"/>
                  <a:gd name="T20" fmla="*/ 215 w 1684"/>
                  <a:gd name="T21" fmla="*/ 66 h 880"/>
                  <a:gd name="T22" fmla="*/ 226 w 1684"/>
                  <a:gd name="T23" fmla="*/ 83 h 880"/>
                  <a:gd name="T24" fmla="*/ 248 w 1684"/>
                  <a:gd name="T25" fmla="*/ 101 h 880"/>
                  <a:gd name="T26" fmla="*/ 222 w 1684"/>
                  <a:gd name="T27" fmla="*/ 98 h 880"/>
                  <a:gd name="T28" fmla="*/ 191 w 1684"/>
                  <a:gd name="T29" fmla="*/ 102 h 880"/>
                  <a:gd name="T30" fmla="*/ 197 w 1684"/>
                  <a:gd name="T31" fmla="*/ 81 h 880"/>
                  <a:gd name="T32" fmla="*/ 210 w 1684"/>
                  <a:gd name="T33" fmla="*/ 67 h 880"/>
                  <a:gd name="T34" fmla="*/ 195 w 1684"/>
                  <a:gd name="T35" fmla="*/ 69 h 880"/>
                  <a:gd name="T36" fmla="*/ 183 w 1684"/>
                  <a:gd name="T37" fmla="*/ 82 h 880"/>
                  <a:gd name="T38" fmla="*/ 179 w 1684"/>
                  <a:gd name="T39" fmla="*/ 99 h 880"/>
                  <a:gd name="T40" fmla="*/ 17 w 1684"/>
                  <a:gd name="T41" fmla="*/ 39 h 880"/>
                  <a:gd name="T42" fmla="*/ 13 w 1684"/>
                  <a:gd name="T43" fmla="*/ 27 h 880"/>
                  <a:gd name="T44" fmla="*/ 16 w 1684"/>
                  <a:gd name="T45" fmla="*/ 12 h 880"/>
                  <a:gd name="T46" fmla="*/ 34 w 1684"/>
                  <a:gd name="T47" fmla="*/ 0 h 880"/>
                  <a:gd name="T48" fmla="*/ 25 w 1684"/>
                  <a:gd name="T49" fmla="*/ 0 h 880"/>
                  <a:gd name="T50" fmla="*/ 2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p:cNvSpPr>
                <a:spLocks/>
              </p:cNvSpPr>
              <p:nvPr userDrawn="1"/>
            </p:nvSpPr>
            <p:spPr bwMode="auto">
              <a:xfrm rot="7320404">
                <a:off x="5062" y="2997"/>
                <a:ext cx="472" cy="176"/>
              </a:xfrm>
              <a:custGeom>
                <a:avLst/>
                <a:gdLst>
                  <a:gd name="T0" fmla="*/ 16 w 1190"/>
                  <a:gd name="T1" fmla="*/ 0 h 500"/>
                  <a:gd name="T2" fmla="*/ 187 w 1190"/>
                  <a:gd name="T3" fmla="*/ 61 h 500"/>
                  <a:gd name="T4" fmla="*/ 169 w 1190"/>
                  <a:gd name="T5" fmla="*/ 62 h 500"/>
                  <a:gd name="T6" fmla="*/ 0 w 1190"/>
                  <a:gd name="T7" fmla="*/ 4 h 500"/>
                  <a:gd name="T8" fmla="*/ 16 w 1190"/>
                  <a:gd name="T9" fmla="*/ 0 h 500"/>
                  <a:gd name="T10" fmla="*/ 16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p:cNvSpPr>
                <a:spLocks/>
              </p:cNvSpPr>
              <p:nvPr userDrawn="1"/>
            </p:nvSpPr>
            <p:spPr bwMode="auto">
              <a:xfrm rot="7320404">
                <a:off x="5363" y="2874"/>
                <a:ext cx="63" cy="118"/>
              </a:xfrm>
              <a:custGeom>
                <a:avLst/>
                <a:gdLst>
                  <a:gd name="T0" fmla="*/ 18 w 160"/>
                  <a:gd name="T1" fmla="*/ 0 h 335"/>
                  <a:gd name="T2" fmla="*/ 3 w 160"/>
                  <a:gd name="T3" fmla="*/ 13 h 335"/>
                  <a:gd name="T4" fmla="*/ 0 w 160"/>
                  <a:gd name="T5" fmla="*/ 29 h 335"/>
                  <a:gd name="T6" fmla="*/ 5 w 160"/>
                  <a:gd name="T7" fmla="*/ 39 h 335"/>
                  <a:gd name="T8" fmla="*/ 15 w 160"/>
                  <a:gd name="T9" fmla="*/ 42 h 335"/>
                  <a:gd name="T10" fmla="*/ 12 w 160"/>
                  <a:gd name="T11" fmla="*/ 19 h 335"/>
                  <a:gd name="T12" fmla="*/ 25 w 160"/>
                  <a:gd name="T13" fmla="*/ 2 h 335"/>
                  <a:gd name="T14" fmla="*/ 18 w 160"/>
                  <a:gd name="T15" fmla="*/ 0 h 335"/>
                  <a:gd name="T16" fmla="*/ 1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p:cNvSpPr>
                <a:spLocks/>
              </p:cNvSpPr>
              <p:nvPr userDrawn="1"/>
            </p:nvSpPr>
            <p:spPr bwMode="auto">
              <a:xfrm rot="7320404">
                <a:off x="5136" y="3000"/>
                <a:ext cx="193" cy="104"/>
              </a:xfrm>
              <a:custGeom>
                <a:avLst/>
                <a:gdLst>
                  <a:gd name="T0" fmla="*/ 2 w 489"/>
                  <a:gd name="T1" fmla="*/ 4 h 296"/>
                  <a:gd name="T2" fmla="*/ 25 w 489"/>
                  <a:gd name="T3" fmla="*/ 8 h 296"/>
                  <a:gd name="T4" fmla="*/ 51 w 489"/>
                  <a:gd name="T5" fmla="*/ 17 h 296"/>
                  <a:gd name="T6" fmla="*/ 69 w 489"/>
                  <a:gd name="T7" fmla="*/ 30 h 296"/>
                  <a:gd name="T8" fmla="*/ 51 w 489"/>
                  <a:gd name="T9" fmla="*/ 28 h 296"/>
                  <a:gd name="T10" fmla="*/ 22 w 489"/>
                  <a:gd name="T11" fmla="*/ 18 h 296"/>
                  <a:gd name="T12" fmla="*/ 8 w 489"/>
                  <a:gd name="T13" fmla="*/ 10 h 296"/>
                  <a:gd name="T14" fmla="*/ 17 w 489"/>
                  <a:gd name="T15" fmla="*/ 20 h 296"/>
                  <a:gd name="T16" fmla="*/ 42 w 489"/>
                  <a:gd name="T17" fmla="*/ 33 h 296"/>
                  <a:gd name="T18" fmla="*/ 73 w 489"/>
                  <a:gd name="T19" fmla="*/ 37 h 296"/>
                  <a:gd name="T20" fmla="*/ 76 w 489"/>
                  <a:gd name="T21" fmla="*/ 28 h 296"/>
                  <a:gd name="T22" fmla="*/ 62 w 489"/>
                  <a:gd name="T23" fmla="*/ 15 h 296"/>
                  <a:gd name="T24" fmla="*/ 26 w 489"/>
                  <a:gd name="T25" fmla="*/ 2 h 296"/>
                  <a:gd name="T26" fmla="*/ 0 w 489"/>
                  <a:gd name="T27" fmla="*/ 0 h 296"/>
                  <a:gd name="T28" fmla="*/ 2 w 489"/>
                  <a:gd name="T29" fmla="*/ 4 h 296"/>
                  <a:gd name="T30" fmla="*/ 2 w 489"/>
                  <a:gd name="T31" fmla="*/ 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5" name="Freeform 28"/>
          <p:cNvSpPr>
            <a:spLocks/>
          </p:cNvSpPr>
          <p:nvPr/>
        </p:nvSpPr>
        <p:spPr bwMode="auto">
          <a:xfrm>
            <a:off x="901700" y="5054600"/>
            <a:ext cx="6807200" cy="728663"/>
          </a:xfrm>
          <a:custGeom>
            <a:avLst/>
            <a:gdLst>
              <a:gd name="T0" fmla="*/ 0 w 4288"/>
              <a:gd name="T1" fmla="*/ 0 h 459"/>
              <a:gd name="T2" fmla="*/ 2056447500 w 4288"/>
              <a:gd name="T3" fmla="*/ 645160443 h 459"/>
              <a:gd name="T4" fmla="*/ 2147483646 w 4288"/>
              <a:gd name="T5" fmla="*/ 362902749 h 459"/>
              <a:gd name="T6" fmla="*/ 2147483646 w 4288"/>
              <a:gd name="T7" fmla="*/ 947579400 h 459"/>
              <a:gd name="T8" fmla="*/ 2147483646 w 4288"/>
              <a:gd name="T9" fmla="*/ 383064013 h 459"/>
              <a:gd name="T10" fmla="*/ 2147483646 w 4288"/>
              <a:gd name="T11" fmla="*/ 1149192039 h 459"/>
              <a:gd name="T12" fmla="*/ 2147483646 w 4288"/>
              <a:gd name="T13" fmla="*/ 342741485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29"/>
          <p:cNvSpPr>
            <a:spLocks/>
          </p:cNvSpPr>
          <p:nvPr/>
        </p:nvSpPr>
        <p:spPr bwMode="auto">
          <a:xfrm>
            <a:off x="4076700" y="1930400"/>
            <a:ext cx="889000" cy="381000"/>
          </a:xfrm>
          <a:custGeom>
            <a:avLst/>
            <a:gdLst>
              <a:gd name="T0" fmla="*/ 0 w 560"/>
              <a:gd name="T1" fmla="*/ 80645000 h 240"/>
              <a:gd name="T2" fmla="*/ 705643750 w 560"/>
              <a:gd name="T3" fmla="*/ 362902500 h 240"/>
              <a:gd name="T4" fmla="*/ 1129030000 w 560"/>
              <a:gd name="T5" fmla="*/ 40322500 h 240"/>
              <a:gd name="T6" fmla="*/ 1411287500 w 560"/>
              <a:gd name="T7" fmla="*/ 6048375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p>
        </p:txBody>
      </p:sp>
      <p:sp>
        <p:nvSpPr>
          <p:cNvPr id="12292"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cs typeface="Times New Roman" panose="02020603050405020304" pitchFamily="18" charset="0"/>
              </a:defRPr>
            </a:lvl1pPr>
          </a:lstStyle>
          <a:p>
            <a:pPr>
              <a:defRPr/>
            </a:pPr>
            <a:endParaRPr lang="en-US" alt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cs typeface="Times New Roman" panose="02020603050405020304" pitchFamily="18" charset="0"/>
              </a:defRPr>
            </a:lvl1pPr>
          </a:lstStyle>
          <a:p>
            <a:pPr>
              <a:defRPr/>
            </a:pPr>
            <a:endParaRPr lang="en-US" alt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fld id="{D35F8722-A6F0-4FC8-B07F-5A1C07827008}" type="slidenum">
              <a:rPr lang="en-US" altLang="en-US"/>
              <a:pPr/>
              <a:t>‹#›</a:t>
            </a:fld>
            <a:endParaRPr lang="en-US" altLang="en-US"/>
          </a:p>
        </p:txBody>
      </p:sp>
    </p:spTree>
    <p:extLst>
      <p:ext uri="{BB962C8B-B14F-4D97-AF65-F5344CB8AC3E}">
        <p14:creationId xmlns:p14="http://schemas.microsoft.com/office/powerpoint/2010/main" val="970349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02ACD4A0-2A7B-4450-987A-D18E5E60BFEA}" type="slidenum">
              <a:rPr lang="en-US" altLang="en-US"/>
              <a:pPr/>
              <a:t>‹#›</a:t>
            </a:fld>
            <a:endParaRPr lang="en-US" altLang="en-US"/>
          </a:p>
        </p:txBody>
      </p:sp>
    </p:spTree>
    <p:extLst>
      <p:ext uri="{BB962C8B-B14F-4D97-AF65-F5344CB8AC3E}">
        <p14:creationId xmlns:p14="http://schemas.microsoft.com/office/powerpoint/2010/main" val="1279148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E718F789-FCFC-4E0B-AF86-FE2D6A9BFA3E}" type="slidenum">
              <a:rPr lang="en-US" altLang="en-US"/>
              <a:pPr/>
              <a:t>‹#›</a:t>
            </a:fld>
            <a:endParaRPr lang="en-US" altLang="en-US"/>
          </a:p>
        </p:txBody>
      </p:sp>
    </p:spTree>
    <p:extLst>
      <p:ext uri="{BB962C8B-B14F-4D97-AF65-F5344CB8AC3E}">
        <p14:creationId xmlns:p14="http://schemas.microsoft.com/office/powerpoint/2010/main" val="20617395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280F3D90-6EFD-4A47-A821-54483EB8245E}" type="slidenum">
              <a:rPr lang="en-US" altLang="en-US"/>
              <a:pPr/>
              <a:t>‹#›</a:t>
            </a:fld>
            <a:endParaRPr lang="en-US" altLang="en-US"/>
          </a:p>
        </p:txBody>
      </p:sp>
    </p:spTree>
    <p:extLst>
      <p:ext uri="{BB962C8B-B14F-4D97-AF65-F5344CB8AC3E}">
        <p14:creationId xmlns:p14="http://schemas.microsoft.com/office/powerpoint/2010/main" val="2431964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8" name="Footer Placeholder 7"/>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fld id="{B81D29CA-0286-4B3F-BC65-DF1530D72A46}" type="slidenum">
              <a:rPr lang="en-US" altLang="en-US"/>
              <a:pPr/>
              <a:t>‹#›</a:t>
            </a:fld>
            <a:endParaRPr lang="en-US" altLang="en-US"/>
          </a:p>
        </p:txBody>
      </p:sp>
    </p:spTree>
    <p:extLst>
      <p:ext uri="{BB962C8B-B14F-4D97-AF65-F5344CB8AC3E}">
        <p14:creationId xmlns:p14="http://schemas.microsoft.com/office/powerpoint/2010/main" val="4135347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4" name="Footer Placeholder 3"/>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4764747B-507B-4AA7-B837-5A2484FA3A01}" type="slidenum">
              <a:rPr lang="en-US" altLang="en-US"/>
              <a:pPr/>
              <a:t>‹#›</a:t>
            </a:fld>
            <a:endParaRPr lang="en-US" altLang="en-US"/>
          </a:p>
        </p:txBody>
      </p:sp>
    </p:spTree>
    <p:extLst>
      <p:ext uri="{BB962C8B-B14F-4D97-AF65-F5344CB8AC3E}">
        <p14:creationId xmlns:p14="http://schemas.microsoft.com/office/powerpoint/2010/main" val="1969762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3" name="Footer Placeholder 2"/>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fld id="{F167C538-E89A-49B6-B12D-C4818CBC254B}" type="slidenum">
              <a:rPr lang="en-US" altLang="en-US"/>
              <a:pPr/>
              <a:t>‹#›</a:t>
            </a:fld>
            <a:endParaRPr lang="en-US" altLang="en-US"/>
          </a:p>
        </p:txBody>
      </p:sp>
    </p:spTree>
    <p:extLst>
      <p:ext uri="{BB962C8B-B14F-4D97-AF65-F5344CB8AC3E}">
        <p14:creationId xmlns:p14="http://schemas.microsoft.com/office/powerpoint/2010/main" val="572692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731D101B-60C7-4072-ACB6-F44769C4F6F5}" type="slidenum">
              <a:rPr lang="en-US" altLang="en-US"/>
              <a:pPr/>
              <a:t>‹#›</a:t>
            </a:fld>
            <a:endParaRPr lang="en-US" altLang="en-US"/>
          </a:p>
        </p:txBody>
      </p:sp>
    </p:spTree>
    <p:extLst>
      <p:ext uri="{BB962C8B-B14F-4D97-AF65-F5344CB8AC3E}">
        <p14:creationId xmlns:p14="http://schemas.microsoft.com/office/powerpoint/2010/main" val="1050676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83D487EC-5586-4E44-AE36-F692C76D775C}" type="slidenum">
              <a:rPr lang="en-US" altLang="en-US"/>
              <a:pPr/>
              <a:t>‹#›</a:t>
            </a:fld>
            <a:endParaRPr lang="en-US" altLang="en-US"/>
          </a:p>
        </p:txBody>
      </p:sp>
    </p:spTree>
    <p:extLst>
      <p:ext uri="{BB962C8B-B14F-4D97-AF65-F5344CB8AC3E}">
        <p14:creationId xmlns:p14="http://schemas.microsoft.com/office/powerpoint/2010/main" val="334762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227748-9C4E-4082-92DE-0E2DC830B75B}"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F084A2-C928-4DA1-A549-C8F35FE3E76C}" type="slidenum">
              <a:rPr lang="en-US" altLang="en-US"/>
              <a:pPr/>
              <a:t>‹#›</a:t>
            </a:fld>
            <a:endParaRPr lang="en-US" altLang="en-US"/>
          </a:p>
        </p:txBody>
      </p:sp>
    </p:spTree>
    <p:extLst>
      <p:ext uri="{BB962C8B-B14F-4D97-AF65-F5344CB8AC3E}">
        <p14:creationId xmlns:p14="http://schemas.microsoft.com/office/powerpoint/2010/main" val="1580586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2E5D1235-08AD-4A5E-ADC2-787840F264B1}" type="slidenum">
              <a:rPr lang="en-US" altLang="en-US"/>
              <a:pPr/>
              <a:t>‹#›</a:t>
            </a:fld>
            <a:endParaRPr lang="en-US" altLang="en-US"/>
          </a:p>
        </p:txBody>
      </p:sp>
    </p:spTree>
    <p:extLst>
      <p:ext uri="{BB962C8B-B14F-4D97-AF65-F5344CB8AC3E}">
        <p14:creationId xmlns:p14="http://schemas.microsoft.com/office/powerpoint/2010/main" val="2938192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A7037D22-0AB0-4929-A306-3FDC563CC7FB}" type="slidenum">
              <a:rPr lang="en-US" altLang="en-US"/>
              <a:pPr/>
              <a:t>‹#›</a:t>
            </a:fld>
            <a:endParaRPr lang="en-US" altLang="en-US"/>
          </a:p>
        </p:txBody>
      </p:sp>
    </p:spTree>
    <p:extLst>
      <p:ext uri="{BB962C8B-B14F-4D97-AF65-F5344CB8AC3E}">
        <p14:creationId xmlns:p14="http://schemas.microsoft.com/office/powerpoint/2010/main" val="3290704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6376 w 794"/>
                <a:gd name="T1" fmla="*/ 2383 h 414"/>
                <a:gd name="T2" fmla="*/ 5702 w 794"/>
                <a:gd name="T3" fmla="*/ 1919 h 414"/>
                <a:gd name="T4" fmla="*/ 4466 w 794"/>
                <a:gd name="T5" fmla="*/ 1268 h 414"/>
                <a:gd name="T6" fmla="*/ 570 w 794"/>
                <a:gd name="T7" fmla="*/ 0 h 414"/>
                <a:gd name="T8" fmla="*/ 184 w 794"/>
                <a:gd name="T9" fmla="*/ 120 h 414"/>
                <a:gd name="T10" fmla="*/ 0 w 794"/>
                <a:gd name="T11" fmla="*/ 501 h 414"/>
                <a:gd name="T12" fmla="*/ 224 w 794"/>
                <a:gd name="T13" fmla="*/ 936 h 414"/>
                <a:gd name="T14" fmla="*/ 4577 w 794"/>
                <a:gd name="T15" fmla="*/ 2469 h 414"/>
                <a:gd name="T16" fmla="*/ 5531 w 794"/>
                <a:gd name="T17" fmla="*/ 2371 h 414"/>
                <a:gd name="T18" fmla="*/ 6302 w 794"/>
                <a:gd name="T19" fmla="*/ 2498 h 414"/>
                <a:gd name="T20" fmla="*/ 6376 w 794"/>
                <a:gd name="T21" fmla="*/ 2383 h 414"/>
                <a:gd name="T22" fmla="*/ 6376 w 794"/>
                <a:gd name="T23" fmla="*/ 238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userDrawn="1"/>
          </p:nvSpPr>
          <p:spPr bwMode="auto">
            <a:xfrm>
              <a:off x="166" y="261"/>
              <a:ext cx="2244" cy="1007"/>
            </a:xfrm>
            <a:custGeom>
              <a:avLst/>
              <a:gdLst>
                <a:gd name="T0" fmla="*/ 274 w 1586"/>
                <a:gd name="T1" fmla="*/ 0 h 821"/>
                <a:gd name="T2" fmla="*/ 2664 w 1586"/>
                <a:gd name="T3" fmla="*/ 781 h 821"/>
                <a:gd name="T4" fmla="*/ 2858 w 1586"/>
                <a:gd name="T5" fmla="*/ 960 h 821"/>
                <a:gd name="T6" fmla="*/ 3175 w 1586"/>
                <a:gd name="T7" fmla="*/ 1191 h 821"/>
                <a:gd name="T8" fmla="*/ 3133 w 1586"/>
                <a:gd name="T9" fmla="*/ 1235 h 821"/>
                <a:gd name="T10" fmla="*/ 2702 w 1586"/>
                <a:gd name="T11" fmla="*/ 1184 h 821"/>
                <a:gd name="T12" fmla="*/ 2292 w 1586"/>
                <a:gd name="T13" fmla="*/ 1220 h 821"/>
                <a:gd name="T14" fmla="*/ 83 w 1586"/>
                <a:gd name="T15" fmla="*/ 449 h 821"/>
                <a:gd name="T16" fmla="*/ 0 w 1586"/>
                <a:gd name="T17" fmla="*/ 226 h 821"/>
                <a:gd name="T18" fmla="*/ 92 w 1586"/>
                <a:gd name="T19" fmla="*/ 48 h 821"/>
                <a:gd name="T20" fmla="*/ 274 w 1586"/>
                <a:gd name="T21" fmla="*/ 0 h 821"/>
                <a:gd name="T22" fmla="*/ 27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1"/>
            <p:cNvSpPr>
              <a:spLocks/>
            </p:cNvSpPr>
            <p:nvPr userDrawn="1"/>
          </p:nvSpPr>
          <p:spPr bwMode="auto">
            <a:xfrm>
              <a:off x="474" y="344"/>
              <a:ext cx="1488" cy="919"/>
            </a:xfrm>
            <a:custGeom>
              <a:avLst/>
              <a:gdLst>
                <a:gd name="T0" fmla="*/ 0 w 1049"/>
                <a:gd name="T1" fmla="*/ 492 h 747"/>
                <a:gd name="T2" fmla="*/ 1855 w 1049"/>
                <a:gd name="T3" fmla="*/ 1131 h 747"/>
                <a:gd name="T4" fmla="*/ 1889 w 1049"/>
                <a:gd name="T5" fmla="*/ 808 h 747"/>
                <a:gd name="T6" fmla="*/ 2111 w 1049"/>
                <a:gd name="T7" fmla="*/ 639 h 747"/>
                <a:gd name="T8" fmla="*/ 157 w 1049"/>
                <a:gd name="T9" fmla="*/ 0 h 747"/>
                <a:gd name="T10" fmla="*/ 0 w 1049"/>
                <a:gd name="T11" fmla="*/ 192 h 747"/>
                <a:gd name="T12" fmla="*/ 0 w 1049"/>
                <a:gd name="T13" fmla="*/ 492 h 747"/>
                <a:gd name="T14" fmla="*/ 0 w 1049"/>
                <a:gd name="T15" fmla="*/ 49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219 w 150"/>
                  <a:gd name="T1" fmla="*/ 0 h 173"/>
                  <a:gd name="T2" fmla="*/ 81 w 150"/>
                  <a:gd name="T3" fmla="*/ 101 h 173"/>
                  <a:gd name="T4" fmla="*/ 0 w 150"/>
                  <a:gd name="T5" fmla="*/ 265 h 173"/>
                  <a:gd name="T6" fmla="*/ 160 w 150"/>
                  <a:gd name="T7" fmla="*/ 245 h 173"/>
                  <a:gd name="T8" fmla="*/ 206 w 150"/>
                  <a:gd name="T9" fmla="*/ 129 h 173"/>
                  <a:gd name="T10" fmla="*/ 300 w 150"/>
                  <a:gd name="T11" fmla="*/ 41 h 173"/>
                  <a:gd name="T12" fmla="*/ 219 w 150"/>
                  <a:gd name="T13" fmla="*/ 0 h 173"/>
                  <a:gd name="T14" fmla="*/ 2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p:cNvSpPr>
                <a:spLocks/>
              </p:cNvSpPr>
              <p:nvPr userDrawn="1"/>
            </p:nvSpPr>
            <p:spPr bwMode="auto">
              <a:xfrm>
                <a:off x="123" y="148"/>
                <a:ext cx="2386" cy="1081"/>
              </a:xfrm>
              <a:custGeom>
                <a:avLst/>
                <a:gdLst>
                  <a:gd name="T0" fmla="*/ 313 w 1684"/>
                  <a:gd name="T1" fmla="*/ 0 h 880"/>
                  <a:gd name="T2" fmla="*/ 126 w 1684"/>
                  <a:gd name="T3" fmla="*/ 79 h 880"/>
                  <a:gd name="T4" fmla="*/ 0 w 1684"/>
                  <a:gd name="T5" fmla="*/ 314 h 880"/>
                  <a:gd name="T6" fmla="*/ 135 w 1684"/>
                  <a:gd name="T7" fmla="*/ 541 h 880"/>
                  <a:gd name="T8" fmla="*/ 2373 w 1684"/>
                  <a:gd name="T9" fmla="*/ 1308 h 880"/>
                  <a:gd name="T10" fmla="*/ 2855 w 1684"/>
                  <a:gd name="T11" fmla="*/ 1260 h 880"/>
                  <a:gd name="T12" fmla="*/ 3245 w 1684"/>
                  <a:gd name="T13" fmla="*/ 1328 h 880"/>
                  <a:gd name="T14" fmla="*/ 3381 w 1684"/>
                  <a:gd name="T15" fmla="*/ 1220 h 880"/>
                  <a:gd name="T16" fmla="*/ 3015 w 1684"/>
                  <a:gd name="T17" fmla="*/ 1002 h 880"/>
                  <a:gd name="T18" fmla="*/ 2866 w 1684"/>
                  <a:gd name="T19" fmla="*/ 773 h 880"/>
                  <a:gd name="T20" fmla="*/ 2749 w 1684"/>
                  <a:gd name="T21" fmla="*/ 795 h 880"/>
                  <a:gd name="T22" fmla="*/ 2889 w 1684"/>
                  <a:gd name="T23" fmla="*/ 1002 h 880"/>
                  <a:gd name="T24" fmla="*/ 3168 w 1684"/>
                  <a:gd name="T25" fmla="*/ 1222 h 880"/>
                  <a:gd name="T26" fmla="*/ 2837 w 1684"/>
                  <a:gd name="T27" fmla="*/ 1188 h 880"/>
                  <a:gd name="T28" fmla="*/ 2447 w 1684"/>
                  <a:gd name="T29" fmla="*/ 1228 h 880"/>
                  <a:gd name="T30" fmla="*/ 2519 w 1684"/>
                  <a:gd name="T31" fmla="*/ 980 h 880"/>
                  <a:gd name="T32" fmla="*/ 2686 w 1684"/>
                  <a:gd name="T33" fmla="*/ 812 h 880"/>
                  <a:gd name="T34" fmla="*/ 2491 w 1684"/>
                  <a:gd name="T35" fmla="*/ 833 h 880"/>
                  <a:gd name="T36" fmla="*/ 2339 w 1684"/>
                  <a:gd name="T37" fmla="*/ 993 h 880"/>
                  <a:gd name="T38" fmla="*/ 2287 w 1684"/>
                  <a:gd name="T39" fmla="*/ 1194 h 880"/>
                  <a:gd name="T40" fmla="*/ 215 w 1684"/>
                  <a:gd name="T41" fmla="*/ 468 h 880"/>
                  <a:gd name="T42" fmla="*/ 160 w 1684"/>
                  <a:gd name="T43" fmla="*/ 324 h 880"/>
                  <a:gd name="T44" fmla="*/ 207 w 1684"/>
                  <a:gd name="T45" fmla="*/ 144 h 880"/>
                  <a:gd name="T46" fmla="*/ 435 w 1684"/>
                  <a:gd name="T47" fmla="*/ 0 h 880"/>
                  <a:gd name="T48" fmla="*/ 313 w 1684"/>
                  <a:gd name="T49" fmla="*/ 0 h 880"/>
                  <a:gd name="T50" fmla="*/ 313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p:cNvSpPr>
                <a:spLocks/>
              </p:cNvSpPr>
              <p:nvPr userDrawn="1"/>
            </p:nvSpPr>
            <p:spPr bwMode="auto">
              <a:xfrm>
                <a:off x="324" y="158"/>
                <a:ext cx="1686" cy="614"/>
              </a:xfrm>
              <a:custGeom>
                <a:avLst/>
                <a:gdLst>
                  <a:gd name="T0" fmla="*/ 201 w 1190"/>
                  <a:gd name="T1" fmla="*/ 0 h 500"/>
                  <a:gd name="T2" fmla="*/ 2389 w 1190"/>
                  <a:gd name="T3" fmla="*/ 739 h 500"/>
                  <a:gd name="T4" fmla="*/ 2159 w 1190"/>
                  <a:gd name="T5" fmla="*/ 754 h 500"/>
                  <a:gd name="T6" fmla="*/ 0 w 1190"/>
                  <a:gd name="T7" fmla="*/ 41 h 500"/>
                  <a:gd name="T8" fmla="*/ 201 w 1190"/>
                  <a:gd name="T9" fmla="*/ 0 h 500"/>
                  <a:gd name="T10" fmla="*/ 20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userDrawn="1"/>
            </p:nvSpPr>
            <p:spPr bwMode="auto">
              <a:xfrm>
                <a:off x="409" y="251"/>
                <a:ext cx="227" cy="410"/>
              </a:xfrm>
              <a:custGeom>
                <a:avLst/>
                <a:gdLst>
                  <a:gd name="T0" fmla="*/ 234 w 160"/>
                  <a:gd name="T1" fmla="*/ 0 h 335"/>
                  <a:gd name="T2" fmla="*/ 38 w 160"/>
                  <a:gd name="T3" fmla="*/ 159 h 335"/>
                  <a:gd name="T4" fmla="*/ 0 w 160"/>
                  <a:gd name="T5" fmla="*/ 344 h 335"/>
                  <a:gd name="T6" fmla="*/ 67 w 160"/>
                  <a:gd name="T7" fmla="*/ 470 h 335"/>
                  <a:gd name="T8" fmla="*/ 189 w 160"/>
                  <a:gd name="T9" fmla="*/ 502 h 335"/>
                  <a:gd name="T10" fmla="*/ 153 w 160"/>
                  <a:gd name="T11" fmla="*/ 230 h 335"/>
                  <a:gd name="T12" fmla="*/ 322 w 160"/>
                  <a:gd name="T13" fmla="*/ 26 h 335"/>
                  <a:gd name="T14" fmla="*/ 234 w 160"/>
                  <a:gd name="T15" fmla="*/ 0 h 335"/>
                  <a:gd name="T16" fmla="*/ 23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p:cNvSpPr>
                <a:spLocks/>
              </p:cNvSpPr>
              <p:nvPr userDrawn="1"/>
            </p:nvSpPr>
            <p:spPr bwMode="auto">
              <a:xfrm>
                <a:off x="846" y="536"/>
                <a:ext cx="691" cy="364"/>
              </a:xfrm>
              <a:custGeom>
                <a:avLst/>
                <a:gdLst>
                  <a:gd name="T0" fmla="*/ 28 w 489"/>
                  <a:gd name="T1" fmla="*/ 52 h 296"/>
                  <a:gd name="T2" fmla="*/ 319 w 489"/>
                  <a:gd name="T3" fmla="*/ 100 h 296"/>
                  <a:gd name="T4" fmla="*/ 647 w 489"/>
                  <a:gd name="T5" fmla="*/ 207 h 296"/>
                  <a:gd name="T6" fmla="*/ 879 w 489"/>
                  <a:gd name="T7" fmla="*/ 368 h 296"/>
                  <a:gd name="T8" fmla="*/ 651 w 489"/>
                  <a:gd name="T9" fmla="*/ 348 h 296"/>
                  <a:gd name="T10" fmla="*/ 277 w 489"/>
                  <a:gd name="T11" fmla="*/ 221 h 296"/>
                  <a:gd name="T12" fmla="*/ 100 w 489"/>
                  <a:gd name="T13" fmla="*/ 121 h 296"/>
                  <a:gd name="T14" fmla="*/ 213 w 489"/>
                  <a:gd name="T15" fmla="*/ 246 h 296"/>
                  <a:gd name="T16" fmla="*/ 543 w 489"/>
                  <a:gd name="T17" fmla="*/ 408 h 296"/>
                  <a:gd name="T18" fmla="*/ 930 w 489"/>
                  <a:gd name="T19" fmla="*/ 448 h 296"/>
                  <a:gd name="T20" fmla="*/ 976 w 489"/>
                  <a:gd name="T21" fmla="*/ 338 h 296"/>
                  <a:gd name="T22" fmla="*/ 787 w 489"/>
                  <a:gd name="T23" fmla="*/ 182 h 296"/>
                  <a:gd name="T24" fmla="*/ 339 w 489"/>
                  <a:gd name="T25" fmla="*/ 26 h 296"/>
                  <a:gd name="T26" fmla="*/ 0 w 489"/>
                  <a:gd name="T27" fmla="*/ 0 h 296"/>
                  <a:gd name="T28" fmla="*/ 28 w 489"/>
                  <a:gd name="T29" fmla="*/ 52 h 296"/>
                  <a:gd name="T30" fmla="*/ 28 w 489"/>
                  <a:gd name="T31" fmla="*/ 5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498 w 794"/>
                <a:gd name="T1" fmla="*/ 198 h 414"/>
                <a:gd name="T2" fmla="*/ 445 w 794"/>
                <a:gd name="T3" fmla="*/ 159 h 414"/>
                <a:gd name="T4" fmla="*/ 349 w 794"/>
                <a:gd name="T5" fmla="*/ 105 h 414"/>
                <a:gd name="T6" fmla="*/ 44 w 794"/>
                <a:gd name="T7" fmla="*/ 0 h 414"/>
                <a:gd name="T8" fmla="*/ 14 w 794"/>
                <a:gd name="T9" fmla="*/ 10 h 414"/>
                <a:gd name="T10" fmla="*/ 0 w 794"/>
                <a:gd name="T11" fmla="*/ 42 h 414"/>
                <a:gd name="T12" fmla="*/ 17 w 794"/>
                <a:gd name="T13" fmla="*/ 78 h 414"/>
                <a:gd name="T14" fmla="*/ 358 w 794"/>
                <a:gd name="T15" fmla="*/ 205 h 414"/>
                <a:gd name="T16" fmla="*/ 433 w 794"/>
                <a:gd name="T17" fmla="*/ 197 h 414"/>
                <a:gd name="T18" fmla="*/ 493 w 794"/>
                <a:gd name="T19" fmla="*/ 207 h 414"/>
                <a:gd name="T20" fmla="*/ 498 w 794"/>
                <a:gd name="T21" fmla="*/ 198 h 414"/>
                <a:gd name="T22" fmla="*/ 498 w 794"/>
                <a:gd name="T23" fmla="*/ 19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p:cNvSpPr>
              <a:spLocks/>
            </p:cNvSpPr>
            <p:nvPr userDrawn="1"/>
          </p:nvSpPr>
          <p:spPr bwMode="auto">
            <a:xfrm rot="7320404">
              <a:off x="4893" y="2923"/>
              <a:ext cx="627" cy="290"/>
            </a:xfrm>
            <a:custGeom>
              <a:avLst/>
              <a:gdLst>
                <a:gd name="T0" fmla="*/ 21 w 1586"/>
                <a:gd name="T1" fmla="*/ 0 h 821"/>
                <a:gd name="T2" fmla="*/ 208 w 1586"/>
                <a:gd name="T3" fmla="*/ 65 h 821"/>
                <a:gd name="T4" fmla="*/ 223 w 1586"/>
                <a:gd name="T5" fmla="*/ 79 h 821"/>
                <a:gd name="T6" fmla="*/ 248 w 1586"/>
                <a:gd name="T7" fmla="*/ 99 h 821"/>
                <a:gd name="T8" fmla="*/ 245 w 1586"/>
                <a:gd name="T9" fmla="*/ 102 h 821"/>
                <a:gd name="T10" fmla="*/ 211 w 1586"/>
                <a:gd name="T11" fmla="*/ 98 h 821"/>
                <a:gd name="T12" fmla="*/ 179 w 1586"/>
                <a:gd name="T13" fmla="*/ 101 h 821"/>
                <a:gd name="T14" fmla="*/ 7 w 1586"/>
                <a:gd name="T15" fmla="*/ 37 h 821"/>
                <a:gd name="T16" fmla="*/ 0 w 1586"/>
                <a:gd name="T17" fmla="*/ 19 h 821"/>
                <a:gd name="T18" fmla="*/ 7 w 1586"/>
                <a:gd name="T19" fmla="*/ 4 h 821"/>
                <a:gd name="T20" fmla="*/ 21 w 1586"/>
                <a:gd name="T21" fmla="*/ 0 h 821"/>
                <a:gd name="T22" fmla="*/ 2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p:cNvSpPr>
              <a:spLocks/>
            </p:cNvSpPr>
            <p:nvPr userDrawn="1"/>
          </p:nvSpPr>
          <p:spPr bwMode="auto">
            <a:xfrm rot="7320404">
              <a:off x="5000" y="2912"/>
              <a:ext cx="416" cy="265"/>
            </a:xfrm>
            <a:custGeom>
              <a:avLst/>
              <a:gdLst>
                <a:gd name="T0" fmla="*/ 0 w 1049"/>
                <a:gd name="T1" fmla="*/ 41 h 747"/>
                <a:gd name="T2" fmla="*/ 145 w 1049"/>
                <a:gd name="T3" fmla="*/ 94 h 747"/>
                <a:gd name="T4" fmla="*/ 148 w 1049"/>
                <a:gd name="T5" fmla="*/ 67 h 747"/>
                <a:gd name="T6" fmla="*/ 165 w 1049"/>
                <a:gd name="T7" fmla="*/ 53 h 747"/>
                <a:gd name="T8" fmla="*/ 12 w 1049"/>
                <a:gd name="T9" fmla="*/ 0 h 747"/>
                <a:gd name="T10" fmla="*/ 0 w 1049"/>
                <a:gd name="T11" fmla="*/ 16 h 747"/>
                <a:gd name="T12" fmla="*/ 0 w 1049"/>
                <a:gd name="T13" fmla="*/ 41 h 747"/>
                <a:gd name="T14" fmla="*/ 0 w 1049"/>
                <a:gd name="T15" fmla="*/ 4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7 w 150"/>
                  <a:gd name="T1" fmla="*/ 0 h 173"/>
                  <a:gd name="T2" fmla="*/ 6 w 150"/>
                  <a:gd name="T3" fmla="*/ 8 h 173"/>
                  <a:gd name="T4" fmla="*/ 0 w 150"/>
                  <a:gd name="T5" fmla="*/ 22 h 173"/>
                  <a:gd name="T6" fmla="*/ 12 w 150"/>
                  <a:gd name="T7" fmla="*/ 20 h 173"/>
                  <a:gd name="T8" fmla="*/ 16 w 150"/>
                  <a:gd name="T9" fmla="*/ 11 h 173"/>
                  <a:gd name="T10" fmla="*/ 23 w 150"/>
                  <a:gd name="T11" fmla="*/ 4 h 173"/>
                  <a:gd name="T12" fmla="*/ 17 w 150"/>
                  <a:gd name="T13" fmla="*/ 0 h 173"/>
                  <a:gd name="T14" fmla="*/ 17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p:cNvSpPr>
                <a:spLocks/>
              </p:cNvSpPr>
              <p:nvPr userDrawn="1"/>
            </p:nvSpPr>
            <p:spPr bwMode="auto">
              <a:xfrm rot="7320404">
                <a:off x="4887" y="2930"/>
                <a:ext cx="667" cy="311"/>
              </a:xfrm>
              <a:custGeom>
                <a:avLst/>
                <a:gdLst>
                  <a:gd name="T0" fmla="*/ 25 w 1684"/>
                  <a:gd name="T1" fmla="*/ 0 h 880"/>
                  <a:gd name="T2" fmla="*/ 10 w 1684"/>
                  <a:gd name="T3" fmla="*/ 6 h 880"/>
                  <a:gd name="T4" fmla="*/ 0 w 1684"/>
                  <a:gd name="T5" fmla="*/ 26 h 880"/>
                  <a:gd name="T6" fmla="*/ 11 w 1684"/>
                  <a:gd name="T7" fmla="*/ 45 h 880"/>
                  <a:gd name="T8" fmla="*/ 185 w 1684"/>
                  <a:gd name="T9" fmla="*/ 108 h 880"/>
                  <a:gd name="T10" fmla="*/ 223 w 1684"/>
                  <a:gd name="T11" fmla="*/ 104 h 880"/>
                  <a:gd name="T12" fmla="*/ 253 w 1684"/>
                  <a:gd name="T13" fmla="*/ 110 h 880"/>
                  <a:gd name="T14" fmla="*/ 264 w 1684"/>
                  <a:gd name="T15" fmla="*/ 101 h 880"/>
                  <a:gd name="T16" fmla="*/ 236 w 1684"/>
                  <a:gd name="T17" fmla="*/ 83 h 880"/>
                  <a:gd name="T18" fmla="*/ 224 w 1684"/>
                  <a:gd name="T19" fmla="*/ 64 h 880"/>
                  <a:gd name="T20" fmla="*/ 215 w 1684"/>
                  <a:gd name="T21" fmla="*/ 66 h 880"/>
                  <a:gd name="T22" fmla="*/ 226 w 1684"/>
                  <a:gd name="T23" fmla="*/ 83 h 880"/>
                  <a:gd name="T24" fmla="*/ 248 w 1684"/>
                  <a:gd name="T25" fmla="*/ 101 h 880"/>
                  <a:gd name="T26" fmla="*/ 222 w 1684"/>
                  <a:gd name="T27" fmla="*/ 98 h 880"/>
                  <a:gd name="T28" fmla="*/ 191 w 1684"/>
                  <a:gd name="T29" fmla="*/ 102 h 880"/>
                  <a:gd name="T30" fmla="*/ 197 w 1684"/>
                  <a:gd name="T31" fmla="*/ 81 h 880"/>
                  <a:gd name="T32" fmla="*/ 210 w 1684"/>
                  <a:gd name="T33" fmla="*/ 67 h 880"/>
                  <a:gd name="T34" fmla="*/ 195 w 1684"/>
                  <a:gd name="T35" fmla="*/ 69 h 880"/>
                  <a:gd name="T36" fmla="*/ 183 w 1684"/>
                  <a:gd name="T37" fmla="*/ 82 h 880"/>
                  <a:gd name="T38" fmla="*/ 179 w 1684"/>
                  <a:gd name="T39" fmla="*/ 99 h 880"/>
                  <a:gd name="T40" fmla="*/ 17 w 1684"/>
                  <a:gd name="T41" fmla="*/ 39 h 880"/>
                  <a:gd name="T42" fmla="*/ 13 w 1684"/>
                  <a:gd name="T43" fmla="*/ 27 h 880"/>
                  <a:gd name="T44" fmla="*/ 16 w 1684"/>
                  <a:gd name="T45" fmla="*/ 12 h 880"/>
                  <a:gd name="T46" fmla="*/ 34 w 1684"/>
                  <a:gd name="T47" fmla="*/ 0 h 880"/>
                  <a:gd name="T48" fmla="*/ 25 w 1684"/>
                  <a:gd name="T49" fmla="*/ 0 h 880"/>
                  <a:gd name="T50" fmla="*/ 2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p:cNvSpPr>
                <a:spLocks/>
              </p:cNvSpPr>
              <p:nvPr userDrawn="1"/>
            </p:nvSpPr>
            <p:spPr bwMode="auto">
              <a:xfrm rot="7320404">
                <a:off x="5062" y="2997"/>
                <a:ext cx="472" cy="176"/>
              </a:xfrm>
              <a:custGeom>
                <a:avLst/>
                <a:gdLst>
                  <a:gd name="T0" fmla="*/ 16 w 1190"/>
                  <a:gd name="T1" fmla="*/ 0 h 500"/>
                  <a:gd name="T2" fmla="*/ 187 w 1190"/>
                  <a:gd name="T3" fmla="*/ 61 h 500"/>
                  <a:gd name="T4" fmla="*/ 169 w 1190"/>
                  <a:gd name="T5" fmla="*/ 62 h 500"/>
                  <a:gd name="T6" fmla="*/ 0 w 1190"/>
                  <a:gd name="T7" fmla="*/ 4 h 500"/>
                  <a:gd name="T8" fmla="*/ 16 w 1190"/>
                  <a:gd name="T9" fmla="*/ 0 h 500"/>
                  <a:gd name="T10" fmla="*/ 16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p:cNvSpPr>
                <a:spLocks/>
              </p:cNvSpPr>
              <p:nvPr userDrawn="1"/>
            </p:nvSpPr>
            <p:spPr bwMode="auto">
              <a:xfrm rot="7320404">
                <a:off x="5363" y="2874"/>
                <a:ext cx="63" cy="118"/>
              </a:xfrm>
              <a:custGeom>
                <a:avLst/>
                <a:gdLst>
                  <a:gd name="T0" fmla="*/ 18 w 160"/>
                  <a:gd name="T1" fmla="*/ 0 h 335"/>
                  <a:gd name="T2" fmla="*/ 3 w 160"/>
                  <a:gd name="T3" fmla="*/ 13 h 335"/>
                  <a:gd name="T4" fmla="*/ 0 w 160"/>
                  <a:gd name="T5" fmla="*/ 29 h 335"/>
                  <a:gd name="T6" fmla="*/ 5 w 160"/>
                  <a:gd name="T7" fmla="*/ 39 h 335"/>
                  <a:gd name="T8" fmla="*/ 15 w 160"/>
                  <a:gd name="T9" fmla="*/ 42 h 335"/>
                  <a:gd name="T10" fmla="*/ 12 w 160"/>
                  <a:gd name="T11" fmla="*/ 19 h 335"/>
                  <a:gd name="T12" fmla="*/ 25 w 160"/>
                  <a:gd name="T13" fmla="*/ 2 h 335"/>
                  <a:gd name="T14" fmla="*/ 18 w 160"/>
                  <a:gd name="T15" fmla="*/ 0 h 335"/>
                  <a:gd name="T16" fmla="*/ 1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p:cNvSpPr>
                <a:spLocks/>
              </p:cNvSpPr>
              <p:nvPr userDrawn="1"/>
            </p:nvSpPr>
            <p:spPr bwMode="auto">
              <a:xfrm rot="7320404">
                <a:off x="5136" y="3000"/>
                <a:ext cx="193" cy="104"/>
              </a:xfrm>
              <a:custGeom>
                <a:avLst/>
                <a:gdLst>
                  <a:gd name="T0" fmla="*/ 2 w 489"/>
                  <a:gd name="T1" fmla="*/ 4 h 296"/>
                  <a:gd name="T2" fmla="*/ 25 w 489"/>
                  <a:gd name="T3" fmla="*/ 8 h 296"/>
                  <a:gd name="T4" fmla="*/ 51 w 489"/>
                  <a:gd name="T5" fmla="*/ 17 h 296"/>
                  <a:gd name="T6" fmla="*/ 69 w 489"/>
                  <a:gd name="T7" fmla="*/ 30 h 296"/>
                  <a:gd name="T8" fmla="*/ 51 w 489"/>
                  <a:gd name="T9" fmla="*/ 28 h 296"/>
                  <a:gd name="T10" fmla="*/ 22 w 489"/>
                  <a:gd name="T11" fmla="*/ 18 h 296"/>
                  <a:gd name="T12" fmla="*/ 8 w 489"/>
                  <a:gd name="T13" fmla="*/ 10 h 296"/>
                  <a:gd name="T14" fmla="*/ 17 w 489"/>
                  <a:gd name="T15" fmla="*/ 20 h 296"/>
                  <a:gd name="T16" fmla="*/ 42 w 489"/>
                  <a:gd name="T17" fmla="*/ 33 h 296"/>
                  <a:gd name="T18" fmla="*/ 73 w 489"/>
                  <a:gd name="T19" fmla="*/ 37 h 296"/>
                  <a:gd name="T20" fmla="*/ 76 w 489"/>
                  <a:gd name="T21" fmla="*/ 28 h 296"/>
                  <a:gd name="T22" fmla="*/ 62 w 489"/>
                  <a:gd name="T23" fmla="*/ 15 h 296"/>
                  <a:gd name="T24" fmla="*/ 26 w 489"/>
                  <a:gd name="T25" fmla="*/ 2 h 296"/>
                  <a:gd name="T26" fmla="*/ 0 w 489"/>
                  <a:gd name="T27" fmla="*/ 0 h 296"/>
                  <a:gd name="T28" fmla="*/ 2 w 489"/>
                  <a:gd name="T29" fmla="*/ 4 h 296"/>
                  <a:gd name="T30" fmla="*/ 2 w 489"/>
                  <a:gd name="T31" fmla="*/ 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5" name="Freeform 28"/>
          <p:cNvSpPr>
            <a:spLocks/>
          </p:cNvSpPr>
          <p:nvPr/>
        </p:nvSpPr>
        <p:spPr bwMode="auto">
          <a:xfrm>
            <a:off x="901700" y="5054600"/>
            <a:ext cx="6807200" cy="728663"/>
          </a:xfrm>
          <a:custGeom>
            <a:avLst/>
            <a:gdLst>
              <a:gd name="T0" fmla="*/ 0 w 4288"/>
              <a:gd name="T1" fmla="*/ 0 h 459"/>
              <a:gd name="T2" fmla="*/ 2056447500 w 4288"/>
              <a:gd name="T3" fmla="*/ 645160443 h 459"/>
              <a:gd name="T4" fmla="*/ 2147483646 w 4288"/>
              <a:gd name="T5" fmla="*/ 362902749 h 459"/>
              <a:gd name="T6" fmla="*/ 2147483646 w 4288"/>
              <a:gd name="T7" fmla="*/ 947579400 h 459"/>
              <a:gd name="T8" fmla="*/ 2147483646 w 4288"/>
              <a:gd name="T9" fmla="*/ 383064013 h 459"/>
              <a:gd name="T10" fmla="*/ 2147483646 w 4288"/>
              <a:gd name="T11" fmla="*/ 1149192039 h 459"/>
              <a:gd name="T12" fmla="*/ 2147483646 w 4288"/>
              <a:gd name="T13" fmla="*/ 342741485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29"/>
          <p:cNvSpPr>
            <a:spLocks/>
          </p:cNvSpPr>
          <p:nvPr/>
        </p:nvSpPr>
        <p:spPr bwMode="auto">
          <a:xfrm>
            <a:off x="4076700" y="1930400"/>
            <a:ext cx="889000" cy="381000"/>
          </a:xfrm>
          <a:custGeom>
            <a:avLst/>
            <a:gdLst>
              <a:gd name="T0" fmla="*/ 0 w 560"/>
              <a:gd name="T1" fmla="*/ 80645000 h 240"/>
              <a:gd name="T2" fmla="*/ 705643750 w 560"/>
              <a:gd name="T3" fmla="*/ 362902500 h 240"/>
              <a:gd name="T4" fmla="*/ 1129030000 w 560"/>
              <a:gd name="T5" fmla="*/ 40322500 h 240"/>
              <a:gd name="T6" fmla="*/ 1411287500 w 560"/>
              <a:gd name="T7" fmla="*/ 6048375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p>
        </p:txBody>
      </p:sp>
      <p:sp>
        <p:nvSpPr>
          <p:cNvPr id="12292"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cs typeface="Times New Roman" panose="02020603050405020304" pitchFamily="18" charset="0"/>
              </a:defRPr>
            </a:lvl1pPr>
          </a:lstStyle>
          <a:p>
            <a:pPr>
              <a:defRPr/>
            </a:pPr>
            <a:endParaRPr lang="en-US" alt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cs typeface="Times New Roman" panose="02020603050405020304" pitchFamily="18" charset="0"/>
              </a:defRPr>
            </a:lvl1pPr>
          </a:lstStyle>
          <a:p>
            <a:pPr>
              <a:defRPr/>
            </a:pPr>
            <a:endParaRPr lang="en-US" alt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fld id="{9A39CE5A-66D4-4057-8A91-03C030A465F8}" type="slidenum">
              <a:rPr lang="en-US" altLang="en-US"/>
              <a:pPr/>
              <a:t>‹#›</a:t>
            </a:fld>
            <a:endParaRPr lang="en-US" altLang="en-US"/>
          </a:p>
        </p:txBody>
      </p:sp>
    </p:spTree>
    <p:extLst>
      <p:ext uri="{BB962C8B-B14F-4D97-AF65-F5344CB8AC3E}">
        <p14:creationId xmlns:p14="http://schemas.microsoft.com/office/powerpoint/2010/main" val="4269706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AB7715DC-A47C-42C1-AB3F-F2DACD13AB04}" type="slidenum">
              <a:rPr lang="en-US" altLang="en-US"/>
              <a:pPr/>
              <a:t>‹#›</a:t>
            </a:fld>
            <a:endParaRPr lang="en-US" altLang="en-US"/>
          </a:p>
        </p:txBody>
      </p:sp>
    </p:spTree>
    <p:extLst>
      <p:ext uri="{BB962C8B-B14F-4D97-AF65-F5344CB8AC3E}">
        <p14:creationId xmlns:p14="http://schemas.microsoft.com/office/powerpoint/2010/main" val="3529903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B21612C-0672-4F9A-976D-2DF6E7A8A71A}" type="slidenum">
              <a:rPr lang="en-US" altLang="en-US"/>
              <a:pPr/>
              <a:t>‹#›</a:t>
            </a:fld>
            <a:endParaRPr lang="en-US" altLang="en-US"/>
          </a:p>
        </p:txBody>
      </p:sp>
    </p:spTree>
    <p:extLst>
      <p:ext uri="{BB962C8B-B14F-4D97-AF65-F5344CB8AC3E}">
        <p14:creationId xmlns:p14="http://schemas.microsoft.com/office/powerpoint/2010/main" val="29662955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D4B440AA-9F88-463A-89C8-D2FE0D66CAAC}" type="slidenum">
              <a:rPr lang="en-US" altLang="en-US"/>
              <a:pPr/>
              <a:t>‹#›</a:t>
            </a:fld>
            <a:endParaRPr lang="en-US" altLang="en-US"/>
          </a:p>
        </p:txBody>
      </p:sp>
    </p:spTree>
    <p:extLst>
      <p:ext uri="{BB962C8B-B14F-4D97-AF65-F5344CB8AC3E}">
        <p14:creationId xmlns:p14="http://schemas.microsoft.com/office/powerpoint/2010/main" val="2623245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8" name="Footer Placeholder 7"/>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fld id="{59E22E7A-5393-47EE-9AB6-D08311EF4CFD}" type="slidenum">
              <a:rPr lang="en-US" altLang="en-US"/>
              <a:pPr/>
              <a:t>‹#›</a:t>
            </a:fld>
            <a:endParaRPr lang="en-US" altLang="en-US"/>
          </a:p>
        </p:txBody>
      </p:sp>
    </p:spTree>
    <p:extLst>
      <p:ext uri="{BB962C8B-B14F-4D97-AF65-F5344CB8AC3E}">
        <p14:creationId xmlns:p14="http://schemas.microsoft.com/office/powerpoint/2010/main" val="1110386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4" name="Footer Placeholder 3"/>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C3422179-F19D-46A5-B6D9-15E4C784DFCA}" type="slidenum">
              <a:rPr lang="en-US" altLang="en-US"/>
              <a:pPr/>
              <a:t>‹#›</a:t>
            </a:fld>
            <a:endParaRPr lang="en-US" altLang="en-US"/>
          </a:p>
        </p:txBody>
      </p:sp>
    </p:spTree>
    <p:extLst>
      <p:ext uri="{BB962C8B-B14F-4D97-AF65-F5344CB8AC3E}">
        <p14:creationId xmlns:p14="http://schemas.microsoft.com/office/powerpoint/2010/main" val="2140080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3" name="Footer Placeholder 2"/>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fld id="{3D22D5DC-5234-4102-9209-9CE5CA3C1164}" type="slidenum">
              <a:rPr lang="en-US" altLang="en-US"/>
              <a:pPr/>
              <a:t>‹#›</a:t>
            </a:fld>
            <a:endParaRPr lang="en-US" altLang="en-US"/>
          </a:p>
        </p:txBody>
      </p:sp>
    </p:spTree>
    <p:extLst>
      <p:ext uri="{BB962C8B-B14F-4D97-AF65-F5344CB8AC3E}">
        <p14:creationId xmlns:p14="http://schemas.microsoft.com/office/powerpoint/2010/main" val="3486273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D8A9D617-D56C-4AC3-8B63-A6286A8EBB8C}" type="slidenum">
              <a:rPr lang="en-US" altLang="en-US"/>
              <a:pPr/>
              <a:t>‹#›</a:t>
            </a:fld>
            <a:endParaRPr lang="en-US" altLang="en-US"/>
          </a:p>
        </p:txBody>
      </p:sp>
    </p:spTree>
    <p:extLst>
      <p:ext uri="{BB962C8B-B14F-4D97-AF65-F5344CB8AC3E}">
        <p14:creationId xmlns:p14="http://schemas.microsoft.com/office/powerpoint/2010/main" val="425208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E04309-E057-4019-AB0C-08FFDB2747E7}" type="datetimeFigureOut">
              <a:rPr lang="en-US"/>
              <a:pPr>
                <a:defRPr/>
              </a:pPr>
              <a:t>5/6/2020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B5A5E98-7D01-4541-BCF8-E741E6B50137}" type="slidenum">
              <a:rPr lang="en-US" altLang="en-US"/>
              <a:pPr/>
              <a:t>‹#›</a:t>
            </a:fld>
            <a:endParaRPr lang="en-US" altLang="en-US"/>
          </a:p>
        </p:txBody>
      </p:sp>
    </p:spTree>
    <p:extLst>
      <p:ext uri="{BB962C8B-B14F-4D97-AF65-F5344CB8AC3E}">
        <p14:creationId xmlns:p14="http://schemas.microsoft.com/office/powerpoint/2010/main" val="334582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fld id="{BB86ADED-6779-4874-87EA-922B2E079552}" type="slidenum">
              <a:rPr lang="en-US" altLang="en-US"/>
              <a:pPr/>
              <a:t>‹#›</a:t>
            </a:fld>
            <a:endParaRPr lang="en-US" altLang="en-US"/>
          </a:p>
        </p:txBody>
      </p:sp>
    </p:spTree>
    <p:extLst>
      <p:ext uri="{BB962C8B-B14F-4D97-AF65-F5344CB8AC3E}">
        <p14:creationId xmlns:p14="http://schemas.microsoft.com/office/powerpoint/2010/main" val="4005124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55E9036-09A9-41C7-981C-8BF396037BC4}" type="slidenum">
              <a:rPr lang="en-US" altLang="en-US"/>
              <a:pPr/>
              <a:t>‹#›</a:t>
            </a:fld>
            <a:endParaRPr lang="en-US" altLang="en-US"/>
          </a:p>
        </p:txBody>
      </p:sp>
    </p:spTree>
    <p:extLst>
      <p:ext uri="{BB962C8B-B14F-4D97-AF65-F5344CB8AC3E}">
        <p14:creationId xmlns:p14="http://schemas.microsoft.com/office/powerpoint/2010/main" val="3800605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cs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B7CFC27-09AE-4257-A4FB-FCB41DD2D01B}" type="slidenum">
              <a:rPr lang="en-US" altLang="en-US"/>
              <a:pPr/>
              <a:t>‹#›</a:t>
            </a:fld>
            <a:endParaRPr lang="en-US" altLang="en-US"/>
          </a:p>
        </p:txBody>
      </p:sp>
    </p:spTree>
    <p:extLst>
      <p:ext uri="{BB962C8B-B14F-4D97-AF65-F5344CB8AC3E}">
        <p14:creationId xmlns:p14="http://schemas.microsoft.com/office/powerpoint/2010/main" val="3123059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086242-88C5-4E82-9407-8AF26FAB0165}" type="slidenum">
              <a:rPr lang="en-US"/>
              <a:pPr/>
              <a:t>‹#›</a:t>
            </a:fld>
            <a:endParaRPr lang="en-US"/>
          </a:p>
        </p:txBody>
      </p:sp>
    </p:spTree>
    <p:extLst>
      <p:ext uri="{BB962C8B-B14F-4D97-AF65-F5344CB8AC3E}">
        <p14:creationId xmlns:p14="http://schemas.microsoft.com/office/powerpoint/2010/main" val="1185237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7A3F11-67A7-422D-9521-B8EC6109B0A3}" type="slidenum">
              <a:rPr lang="en-US"/>
              <a:pPr/>
              <a:t>‹#›</a:t>
            </a:fld>
            <a:endParaRPr lang="en-US"/>
          </a:p>
        </p:txBody>
      </p:sp>
    </p:spTree>
    <p:extLst>
      <p:ext uri="{BB962C8B-B14F-4D97-AF65-F5344CB8AC3E}">
        <p14:creationId xmlns:p14="http://schemas.microsoft.com/office/powerpoint/2010/main" val="3963733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7D7A3E-D400-4FDB-8DA7-113FE4F00498}" type="slidenum">
              <a:rPr lang="en-US"/>
              <a:pPr/>
              <a:t>‹#›</a:t>
            </a:fld>
            <a:endParaRPr lang="en-US"/>
          </a:p>
        </p:txBody>
      </p:sp>
    </p:spTree>
    <p:extLst>
      <p:ext uri="{BB962C8B-B14F-4D97-AF65-F5344CB8AC3E}">
        <p14:creationId xmlns:p14="http://schemas.microsoft.com/office/powerpoint/2010/main" val="3884272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A4389A7-AFFF-45CD-A7A1-E2A314530543}" type="slidenum">
              <a:rPr lang="en-US"/>
              <a:pPr/>
              <a:t>‹#›</a:t>
            </a:fld>
            <a:endParaRPr lang="en-US"/>
          </a:p>
        </p:txBody>
      </p:sp>
    </p:spTree>
    <p:extLst>
      <p:ext uri="{BB962C8B-B14F-4D97-AF65-F5344CB8AC3E}">
        <p14:creationId xmlns:p14="http://schemas.microsoft.com/office/powerpoint/2010/main" val="1299855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012571F-8148-48BA-B82F-F27A6FF90665}" type="slidenum">
              <a:rPr lang="en-US"/>
              <a:pPr/>
              <a:t>‹#›</a:t>
            </a:fld>
            <a:endParaRPr lang="en-US"/>
          </a:p>
        </p:txBody>
      </p:sp>
    </p:spTree>
    <p:extLst>
      <p:ext uri="{BB962C8B-B14F-4D97-AF65-F5344CB8AC3E}">
        <p14:creationId xmlns:p14="http://schemas.microsoft.com/office/powerpoint/2010/main" val="6681946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0AF6C97-3F13-49A6-A508-E95F256AF46F}" type="slidenum">
              <a:rPr lang="en-US"/>
              <a:pPr/>
              <a:t>‹#›</a:t>
            </a:fld>
            <a:endParaRPr lang="en-US"/>
          </a:p>
        </p:txBody>
      </p:sp>
    </p:spTree>
    <p:extLst>
      <p:ext uri="{BB962C8B-B14F-4D97-AF65-F5344CB8AC3E}">
        <p14:creationId xmlns:p14="http://schemas.microsoft.com/office/powerpoint/2010/main" val="1219216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4C3342D-1051-4166-8ED0-AD89C90F2C2B}" type="slidenum">
              <a:rPr lang="en-US"/>
              <a:pPr/>
              <a:t>‹#›</a:t>
            </a:fld>
            <a:endParaRPr lang="en-US"/>
          </a:p>
        </p:txBody>
      </p:sp>
    </p:spTree>
    <p:extLst>
      <p:ext uri="{BB962C8B-B14F-4D97-AF65-F5344CB8AC3E}">
        <p14:creationId xmlns:p14="http://schemas.microsoft.com/office/powerpoint/2010/main" val="308271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96D5D584-57F7-45D8-ACAA-788A6E8F417D}" type="datetimeFigureOut">
              <a:rPr lang="en-US"/>
              <a:pPr>
                <a:defRPr/>
              </a:pPr>
              <a:t>5/6/2020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CA55A32-CD9E-49D8-BE20-C27D65DEE68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7385891-BD90-4CBC-8E15-D9517005B79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A5AD9C5-5E3E-428D-9C02-719572B89A2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42EBA8B-3746-4A50-9269-D1971A36867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4926738-DEAB-48E8-ABCC-1F50C4A87047}" type="datetimeFigureOut">
              <a:rPr lang="zh-CN" altLang="en-US" smtClean="0">
                <a:solidFill>
                  <a:prstClr val="black">
                    <a:tint val="75000"/>
                  </a:prstClr>
                </a:solidFill>
                <a:latin typeface="Calibri"/>
                <a:cs typeface="+mn-cs"/>
              </a:rPr>
              <a:pPr eaLnBrk="1" fontAlgn="auto" hangingPunct="1">
                <a:spcBef>
                  <a:spcPts val="0"/>
                </a:spcBef>
                <a:spcAft>
                  <a:spcPts val="0"/>
                </a:spcAft>
              </a:pPr>
              <a:t>2020/5/6</a:t>
            </a:fld>
            <a:endParaRPr lang="zh-CN" altLang="en-US">
              <a:solidFill>
                <a:prstClr val="black">
                  <a:tint val="75000"/>
                </a:prstClr>
              </a:solidFill>
              <a:latin typeface="Calibri"/>
              <a:cs typeface="+mn-cs"/>
            </a:endParaRPr>
          </a:p>
        </p:txBody>
      </p:sp>
      <p:sp>
        <p:nvSpPr>
          <p:cNvPr id="5" name="页脚占位符 4">
            <a:extLst>
              <a:ext uri="{FF2B5EF4-FFF2-40B4-BE49-F238E27FC236}">
                <a16:creationId xmlns="" xmlns:a16="http://schemas.microsoft.com/office/drawing/2014/main" id="{3B5B33E8-4C13-4CAE-9F65-91CC456A46C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a:cs typeface="+mn-cs"/>
            </a:endParaRPr>
          </a:p>
        </p:txBody>
      </p:sp>
      <p:sp>
        <p:nvSpPr>
          <p:cNvPr id="6" name="灯片编号占位符 5">
            <a:extLst>
              <a:ext uri="{FF2B5EF4-FFF2-40B4-BE49-F238E27FC236}">
                <a16:creationId xmlns="" xmlns:a16="http://schemas.microsoft.com/office/drawing/2014/main" id="{76FB0E85-AEAC-4F27-B48E-10BEA7B5B47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96AEE2C-310B-47FD-9623-FD9E58309AE6}" type="slidenum">
              <a:rPr lang="zh-CN" altLang="en-US" smtClean="0">
                <a:solidFill>
                  <a:prstClr val="black">
                    <a:tint val="75000"/>
                  </a:prstClr>
                </a:solidFill>
                <a:latin typeface="Calibri"/>
                <a:cs typeface="+mn-cs"/>
              </a:rPr>
              <a:pPr eaLnBrk="1" fontAlgn="auto" hangingPunct="1">
                <a:spcBef>
                  <a:spcPts val="0"/>
                </a:spcBef>
                <a:spcAft>
                  <a:spcPts val="0"/>
                </a:spcAft>
              </a:pPr>
              <a:t>‹#›</a:t>
            </a:fld>
            <a:endParaRPr lang="zh-CN" altLang="en-US">
              <a:solidFill>
                <a:prstClr val="black">
                  <a:tint val="75000"/>
                </a:prstClr>
              </a:solidFill>
              <a:latin typeface="Calibri"/>
              <a:cs typeface="+mn-cs"/>
            </a:endParaRPr>
          </a:p>
        </p:txBody>
      </p:sp>
    </p:spTree>
    <p:extLst>
      <p:ext uri="{BB962C8B-B14F-4D97-AF65-F5344CB8AC3E}">
        <p14:creationId xmlns:p14="http://schemas.microsoft.com/office/powerpoint/2010/main" val="55005236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fld id="{25D50A00-A14A-4C2F-959E-2E4AA5A838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fld id="{85A63D46-9FE5-4825-BB4D-E055EC32D93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fld id="{56259594-9969-4537-A17B-3FF2CF95AA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fld id="{BC676E07-A1B6-4D46-895F-96182BFF942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Freeform 2"/>
          <p:cNvSpPr>
            <a:spLocks/>
          </p:cNvSpPr>
          <p:nvPr/>
        </p:nvSpPr>
        <p:spPr bwMode="auto">
          <a:xfrm rot="-3172564">
            <a:off x="7777957" y="-15081"/>
            <a:ext cx="1162050" cy="2084387"/>
          </a:xfrm>
          <a:custGeom>
            <a:avLst/>
            <a:gdLst>
              <a:gd name="T0" fmla="*/ 465160249 w 2903"/>
              <a:gd name="T1" fmla="*/ 138463012 h 3686"/>
              <a:gd name="T2" fmla="*/ 411001033 w 2903"/>
              <a:gd name="T3" fmla="*/ 25582090 h 3686"/>
              <a:gd name="T4" fmla="*/ 359085058 w 2903"/>
              <a:gd name="T5" fmla="*/ 0 h 3686"/>
              <a:gd name="T6" fmla="*/ 17625693 w 2903"/>
              <a:gd name="T7" fmla="*/ 898890480 h 3686"/>
              <a:gd name="T8" fmla="*/ 17625693 w 2903"/>
              <a:gd name="T9" fmla="*/ 1032237527 h 3686"/>
              <a:gd name="T10" fmla="*/ 0 w 2903"/>
              <a:gd name="T11" fmla="*/ 1161107043 h 3686"/>
              <a:gd name="T12" fmla="*/ 11536839 w 2903"/>
              <a:gd name="T13" fmla="*/ 1178694836 h 3686"/>
              <a:gd name="T14" fmla="*/ 70663288 w 2903"/>
              <a:gd name="T15" fmla="*/ 1072849144 h 3686"/>
              <a:gd name="T16" fmla="*/ 118573533 w 2903"/>
              <a:gd name="T17" fmla="*/ 1032237527 h 3686"/>
              <a:gd name="T18" fmla="*/ 465160249 w 2903"/>
              <a:gd name="T19" fmla="*/ 138463012 h 3686"/>
              <a:gd name="T20" fmla="*/ 465160249 w 2903"/>
              <a:gd name="T21" fmla="*/ 138463012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14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9"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ltLang="en-US"/>
          </a:p>
        </p:txBody>
      </p:sp>
      <p:sp>
        <p:nvSpPr>
          <p:cNvPr id="11270"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ltLang="en-US"/>
          </a:p>
        </p:txBody>
      </p:sp>
      <p:sp>
        <p:nvSpPr>
          <p:cNvPr id="11271"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omic Sans MS" pitchFamily="66" charset="0"/>
              </a:defRPr>
            </a:lvl1pPr>
          </a:lstStyle>
          <a:p>
            <a:fld id="{4737C020-95F3-41E0-8AA6-A66094B88C0E}" type="slidenum">
              <a:rPr lang="en-US" altLang="en-US"/>
              <a:pPr/>
              <a:t>‹#›</a:t>
            </a:fld>
            <a:endParaRPr lang="en-US" altLang="en-US"/>
          </a:p>
        </p:txBody>
      </p:sp>
      <p:sp>
        <p:nvSpPr>
          <p:cNvPr id="6152" name="Freeform 8"/>
          <p:cNvSpPr>
            <a:spLocks/>
          </p:cNvSpPr>
          <p:nvPr/>
        </p:nvSpPr>
        <p:spPr bwMode="auto">
          <a:xfrm rot="-3172564">
            <a:off x="7865269" y="24607"/>
            <a:ext cx="1165225" cy="2097087"/>
          </a:xfrm>
          <a:custGeom>
            <a:avLst/>
            <a:gdLst>
              <a:gd name="T0" fmla="*/ 367400126 w 2911"/>
              <a:gd name="T1" fmla="*/ 0 h 3703"/>
              <a:gd name="T2" fmla="*/ 20829548 w 2911"/>
              <a:gd name="T3" fmla="*/ 909239838 h 3703"/>
              <a:gd name="T4" fmla="*/ 20989661 w 2911"/>
              <a:gd name="T5" fmla="*/ 1026623476 h 3703"/>
              <a:gd name="T6" fmla="*/ 0 w 2911"/>
              <a:gd name="T7" fmla="*/ 1165174497 h 3703"/>
              <a:gd name="T8" fmla="*/ 8011272 w 2911"/>
              <a:gd name="T9" fmla="*/ 1187624598 h 3703"/>
              <a:gd name="T10" fmla="*/ 67615873 w 2911"/>
              <a:gd name="T11" fmla="*/ 1075051858 h 3703"/>
              <a:gd name="T12" fmla="*/ 122252957 w 2911"/>
              <a:gd name="T13" fmla="*/ 1032717091 h 3703"/>
              <a:gd name="T14" fmla="*/ 466420234 w 2911"/>
              <a:gd name="T15" fmla="*/ 137267738 h 3703"/>
              <a:gd name="T16" fmla="*/ 414827305 w 2911"/>
              <a:gd name="T17" fmla="*/ 30789179 h 3703"/>
              <a:gd name="T18" fmla="*/ 367400126 w 2911"/>
              <a:gd name="T19" fmla="*/ 0 h 3703"/>
              <a:gd name="T20" fmla="*/ 36740012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3" name="Freeform 9"/>
          <p:cNvSpPr>
            <a:spLocks/>
          </p:cNvSpPr>
          <p:nvPr/>
        </p:nvSpPr>
        <p:spPr bwMode="auto">
          <a:xfrm rot="-3172564">
            <a:off x="7831138" y="192088"/>
            <a:ext cx="1025525" cy="1571625"/>
          </a:xfrm>
          <a:custGeom>
            <a:avLst/>
            <a:gdLst>
              <a:gd name="T0" fmla="*/ 0 w 2561"/>
              <a:gd name="T1" fmla="*/ 795925910 h 2777"/>
              <a:gd name="T2" fmla="*/ 69271991 w 2561"/>
              <a:gd name="T3" fmla="*/ 817705678 h 2777"/>
              <a:gd name="T4" fmla="*/ 118018666 w 2561"/>
              <a:gd name="T5" fmla="*/ 889450897 h 2777"/>
              <a:gd name="T6" fmla="*/ 410660494 w 2561"/>
              <a:gd name="T7" fmla="*/ 127796260 h 2777"/>
              <a:gd name="T8" fmla="*/ 339624568 w 2561"/>
              <a:gd name="T9" fmla="*/ 26263738 h 2777"/>
              <a:gd name="T10" fmla="*/ 304347469 w 2561"/>
              <a:gd name="T11" fmla="*/ 0 h 2777"/>
              <a:gd name="T12" fmla="*/ 0 w 2561"/>
              <a:gd name="T13" fmla="*/ 795925910 h 2777"/>
              <a:gd name="T14" fmla="*/ 0 w 2561"/>
              <a:gd name="T15" fmla="*/ 79592591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54" name="Group 10"/>
          <p:cNvGrpSpPr>
            <a:grpSpLocks/>
          </p:cNvGrpSpPr>
          <p:nvPr/>
        </p:nvGrpSpPr>
        <p:grpSpPr bwMode="auto">
          <a:xfrm>
            <a:off x="7938" y="5540375"/>
            <a:ext cx="1784350" cy="1246188"/>
            <a:chOff x="5" y="3490"/>
            <a:chExt cx="1124" cy="785"/>
          </a:xfrm>
        </p:grpSpPr>
        <p:sp>
          <p:nvSpPr>
            <p:cNvPr id="6171" name="Freeform 11"/>
            <p:cNvSpPr>
              <a:spLocks/>
            </p:cNvSpPr>
            <p:nvPr userDrawn="1"/>
          </p:nvSpPr>
          <p:spPr bwMode="auto">
            <a:xfrm>
              <a:off x="24" y="3505"/>
              <a:ext cx="1089" cy="649"/>
            </a:xfrm>
            <a:custGeom>
              <a:avLst/>
              <a:gdLst>
                <a:gd name="T0" fmla="*/ 397 w 2177"/>
                <a:gd name="T1" fmla="*/ 315 h 1298"/>
                <a:gd name="T2" fmla="*/ 355 w 2177"/>
                <a:gd name="T3" fmla="*/ 277 h 1298"/>
                <a:gd name="T4" fmla="*/ 333 w 2177"/>
                <a:gd name="T5" fmla="*/ 120 h 1298"/>
                <a:gd name="T6" fmla="*/ 535 w 2177"/>
                <a:gd name="T7" fmla="*/ 83 h 1298"/>
                <a:gd name="T8" fmla="*/ 545 w 2177"/>
                <a:gd name="T9" fmla="*/ 51 h 1298"/>
                <a:gd name="T10" fmla="*/ 525 w 2177"/>
                <a:gd name="T11" fmla="*/ 25 h 1298"/>
                <a:gd name="T12" fmla="*/ 319 w 2177"/>
                <a:gd name="T13" fmla="*/ 53 h 1298"/>
                <a:gd name="T14" fmla="*/ 305 w 2177"/>
                <a:gd name="T15" fmla="*/ 8 h 1298"/>
                <a:gd name="T16" fmla="*/ 272 w 2177"/>
                <a:gd name="T17" fmla="*/ 0 h 1298"/>
                <a:gd name="T18" fmla="*/ 240 w 2177"/>
                <a:gd name="T19" fmla="*/ 7 h 1298"/>
                <a:gd name="T20" fmla="*/ 222 w 2177"/>
                <a:gd name="T21" fmla="*/ 27 h 1298"/>
                <a:gd name="T22" fmla="*/ 235 w 2177"/>
                <a:gd name="T23" fmla="*/ 72 h 1298"/>
                <a:gd name="T24" fmla="*/ 165 w 2177"/>
                <a:gd name="T25" fmla="*/ 111 h 1298"/>
                <a:gd name="T26" fmla="*/ 246 w 2177"/>
                <a:gd name="T27" fmla="*/ 119 h 1298"/>
                <a:gd name="T28" fmla="*/ 278 w 2177"/>
                <a:gd name="T29" fmla="*/ 223 h 1298"/>
                <a:gd name="T30" fmla="*/ 36 w 2177"/>
                <a:gd name="T31" fmla="*/ 118 h 1298"/>
                <a:gd name="T32" fmla="*/ 12 w 2177"/>
                <a:gd name="T33" fmla="*/ 128 h 1298"/>
                <a:gd name="T34" fmla="*/ 0 w 2177"/>
                <a:gd name="T35" fmla="*/ 159 h 1298"/>
                <a:gd name="T36" fmla="*/ 14 w 2177"/>
                <a:gd name="T37" fmla="*/ 195 h 1298"/>
                <a:gd name="T38" fmla="*/ 285 w 2177"/>
                <a:gd name="T39" fmla="*/ 322 h 1298"/>
                <a:gd name="T40" fmla="*/ 345 w 2177"/>
                <a:gd name="T41" fmla="*/ 314 h 1298"/>
                <a:gd name="T42" fmla="*/ 393 w 2177"/>
                <a:gd name="T43" fmla="*/ 325 h 1298"/>
                <a:gd name="T44" fmla="*/ 397 w 2177"/>
                <a:gd name="T45" fmla="*/ 315 h 1298"/>
                <a:gd name="T46" fmla="*/ 397 w 2177"/>
                <a:gd name="T47" fmla="*/ 315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12"/>
            <p:cNvSpPr>
              <a:spLocks/>
            </p:cNvSpPr>
            <p:nvPr userDrawn="1"/>
          </p:nvSpPr>
          <p:spPr bwMode="auto">
            <a:xfrm>
              <a:off x="1022" y="3582"/>
              <a:ext cx="71" cy="129"/>
            </a:xfrm>
            <a:custGeom>
              <a:avLst/>
              <a:gdLst>
                <a:gd name="T0" fmla="*/ 0 w 143"/>
                <a:gd name="T1" fmla="*/ 2 h 258"/>
                <a:gd name="T2" fmla="*/ 30 w 143"/>
                <a:gd name="T3" fmla="*/ 0 h 258"/>
                <a:gd name="T4" fmla="*/ 35 w 143"/>
                <a:gd name="T5" fmla="*/ 59 h 258"/>
                <a:gd name="T6" fmla="*/ 2 w 143"/>
                <a:gd name="T7" fmla="*/ 65 h 258"/>
                <a:gd name="T8" fmla="*/ 0 w 143"/>
                <a:gd name="T9" fmla="*/ 2 h 258"/>
                <a:gd name="T10" fmla="*/ 0 w 143"/>
                <a:gd name="T11" fmla="*/ 2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13"/>
            <p:cNvSpPr>
              <a:spLocks/>
            </p:cNvSpPr>
            <p:nvPr userDrawn="1"/>
          </p:nvSpPr>
          <p:spPr bwMode="auto">
            <a:xfrm>
              <a:off x="20" y="3774"/>
              <a:ext cx="792" cy="410"/>
            </a:xfrm>
            <a:custGeom>
              <a:avLst/>
              <a:gdLst>
                <a:gd name="T0" fmla="*/ 34 w 1586"/>
                <a:gd name="T1" fmla="*/ 0 h 821"/>
                <a:gd name="T2" fmla="*/ 332 w 1586"/>
                <a:gd name="T3" fmla="*/ 129 h 821"/>
                <a:gd name="T4" fmla="*/ 356 w 1586"/>
                <a:gd name="T5" fmla="*/ 159 h 821"/>
                <a:gd name="T6" fmla="*/ 396 w 1586"/>
                <a:gd name="T7" fmla="*/ 198 h 821"/>
                <a:gd name="T8" fmla="*/ 391 w 1586"/>
                <a:gd name="T9" fmla="*/ 205 h 821"/>
                <a:gd name="T10" fmla="*/ 337 w 1586"/>
                <a:gd name="T11" fmla="*/ 196 h 821"/>
                <a:gd name="T12" fmla="*/ 286 w 1586"/>
                <a:gd name="T13" fmla="*/ 202 h 821"/>
                <a:gd name="T14" fmla="*/ 10 w 1586"/>
                <a:gd name="T15" fmla="*/ 74 h 821"/>
                <a:gd name="T16" fmla="*/ 0 w 1586"/>
                <a:gd name="T17" fmla="*/ 37 h 821"/>
                <a:gd name="T18" fmla="*/ 11 w 1586"/>
                <a:gd name="T19" fmla="*/ 8 h 821"/>
                <a:gd name="T20" fmla="*/ 34 w 1586"/>
                <a:gd name="T21" fmla="*/ 0 h 821"/>
                <a:gd name="T22" fmla="*/ 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14"/>
            <p:cNvSpPr>
              <a:spLocks/>
            </p:cNvSpPr>
            <p:nvPr userDrawn="1"/>
          </p:nvSpPr>
          <p:spPr bwMode="auto">
            <a:xfrm>
              <a:off x="129" y="3808"/>
              <a:ext cx="525" cy="374"/>
            </a:xfrm>
            <a:custGeom>
              <a:avLst/>
              <a:gdLst>
                <a:gd name="T0" fmla="*/ 0 w 1049"/>
                <a:gd name="T1" fmla="*/ 82 h 747"/>
                <a:gd name="T2" fmla="*/ 231 w 1049"/>
                <a:gd name="T3" fmla="*/ 187 h 747"/>
                <a:gd name="T4" fmla="*/ 235 w 1049"/>
                <a:gd name="T5" fmla="*/ 134 h 747"/>
                <a:gd name="T6" fmla="*/ 263 w 1049"/>
                <a:gd name="T7" fmla="*/ 106 h 747"/>
                <a:gd name="T8" fmla="*/ 20 w 1049"/>
                <a:gd name="T9" fmla="*/ 0 h 747"/>
                <a:gd name="T10" fmla="*/ 0 w 1049"/>
                <a:gd name="T11" fmla="*/ 32 h 747"/>
                <a:gd name="T12" fmla="*/ 0 w 1049"/>
                <a:gd name="T13" fmla="*/ 82 h 747"/>
                <a:gd name="T14" fmla="*/ 0 w 1049"/>
                <a:gd name="T15" fmla="*/ 8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15"/>
            <p:cNvSpPr>
              <a:spLocks/>
            </p:cNvSpPr>
            <p:nvPr userDrawn="1"/>
          </p:nvSpPr>
          <p:spPr bwMode="auto">
            <a:xfrm>
              <a:off x="485" y="3532"/>
              <a:ext cx="135" cy="121"/>
            </a:xfrm>
            <a:custGeom>
              <a:avLst/>
              <a:gdLst>
                <a:gd name="T0" fmla="*/ 0 w 272"/>
                <a:gd name="T1" fmla="*/ 7 h 241"/>
                <a:gd name="T2" fmla="*/ 39 w 272"/>
                <a:gd name="T3" fmla="*/ 0 h 241"/>
                <a:gd name="T4" fmla="*/ 62 w 272"/>
                <a:gd name="T5" fmla="*/ 9 h 241"/>
                <a:gd name="T6" fmla="*/ 67 w 272"/>
                <a:gd name="T7" fmla="*/ 35 h 241"/>
                <a:gd name="T8" fmla="*/ 40 w 272"/>
                <a:gd name="T9" fmla="*/ 37 h 241"/>
                <a:gd name="T10" fmla="*/ 8 w 272"/>
                <a:gd name="T11" fmla="*/ 61 h 241"/>
                <a:gd name="T12" fmla="*/ 0 w 272"/>
                <a:gd name="T13" fmla="*/ 7 h 241"/>
                <a:gd name="T14" fmla="*/ 0 w 272"/>
                <a:gd name="T15" fmla="*/ 7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16"/>
            <p:cNvSpPr>
              <a:spLocks/>
            </p:cNvSpPr>
            <p:nvPr userDrawn="1"/>
          </p:nvSpPr>
          <p:spPr bwMode="auto">
            <a:xfrm>
              <a:off x="641" y="4163"/>
              <a:ext cx="76" cy="112"/>
            </a:xfrm>
            <a:custGeom>
              <a:avLst/>
              <a:gdLst>
                <a:gd name="T0" fmla="*/ 38 w 152"/>
                <a:gd name="T1" fmla="*/ 1 h 224"/>
                <a:gd name="T2" fmla="*/ 38 w 152"/>
                <a:gd name="T3" fmla="*/ 56 h 224"/>
                <a:gd name="T4" fmla="*/ 0 w 152"/>
                <a:gd name="T5" fmla="*/ 2 h 224"/>
                <a:gd name="T6" fmla="*/ 18 w 152"/>
                <a:gd name="T7" fmla="*/ 0 h 224"/>
                <a:gd name="T8" fmla="*/ 38 w 152"/>
                <a:gd name="T9" fmla="*/ 1 h 224"/>
                <a:gd name="T10" fmla="*/ 38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17"/>
            <p:cNvSpPr>
              <a:spLocks/>
            </p:cNvSpPr>
            <p:nvPr userDrawn="1"/>
          </p:nvSpPr>
          <p:spPr bwMode="auto">
            <a:xfrm>
              <a:off x="504" y="3607"/>
              <a:ext cx="193" cy="383"/>
            </a:xfrm>
            <a:custGeom>
              <a:avLst/>
              <a:gdLst>
                <a:gd name="T0" fmla="*/ 0 w 386"/>
                <a:gd name="T1" fmla="*/ 20 h 764"/>
                <a:gd name="T2" fmla="*/ 22 w 386"/>
                <a:gd name="T3" fmla="*/ 0 h 764"/>
                <a:gd name="T4" fmla="*/ 58 w 386"/>
                <a:gd name="T5" fmla="*/ 2 h 764"/>
                <a:gd name="T6" fmla="*/ 97 w 386"/>
                <a:gd name="T7" fmla="*/ 192 h 764"/>
                <a:gd name="T8" fmla="*/ 70 w 386"/>
                <a:gd name="T9" fmla="*/ 181 h 764"/>
                <a:gd name="T10" fmla="*/ 38 w 386"/>
                <a:gd name="T11" fmla="*/ 170 h 764"/>
                <a:gd name="T12" fmla="*/ 0 w 386"/>
                <a:gd name="T13" fmla="*/ 20 h 764"/>
                <a:gd name="T14" fmla="*/ 0 w 386"/>
                <a:gd name="T15" fmla="*/ 2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18"/>
            <p:cNvSpPr>
              <a:spLocks/>
            </p:cNvSpPr>
            <p:nvPr userDrawn="1"/>
          </p:nvSpPr>
          <p:spPr bwMode="auto">
            <a:xfrm>
              <a:off x="668" y="3590"/>
              <a:ext cx="364" cy="174"/>
            </a:xfrm>
            <a:custGeom>
              <a:avLst/>
              <a:gdLst>
                <a:gd name="T0" fmla="*/ 173 w 728"/>
                <a:gd name="T1" fmla="*/ 0 h 348"/>
                <a:gd name="T2" fmla="*/ 0 w 728"/>
                <a:gd name="T3" fmla="*/ 27 h 348"/>
                <a:gd name="T4" fmla="*/ 7 w 728"/>
                <a:gd name="T5" fmla="*/ 87 h 348"/>
                <a:gd name="T6" fmla="*/ 179 w 728"/>
                <a:gd name="T7" fmla="*/ 60 h 348"/>
                <a:gd name="T8" fmla="*/ 182 w 728"/>
                <a:gd name="T9" fmla="*/ 11 h 348"/>
                <a:gd name="T10" fmla="*/ 173 w 728"/>
                <a:gd name="T11" fmla="*/ 0 h 348"/>
                <a:gd name="T12" fmla="*/ 173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19"/>
            <p:cNvSpPr>
              <a:spLocks/>
            </p:cNvSpPr>
            <p:nvPr userDrawn="1"/>
          </p:nvSpPr>
          <p:spPr bwMode="auto">
            <a:xfrm>
              <a:off x="347" y="3693"/>
              <a:ext cx="156" cy="67"/>
            </a:xfrm>
            <a:custGeom>
              <a:avLst/>
              <a:gdLst>
                <a:gd name="T0" fmla="*/ 68 w 312"/>
                <a:gd name="T1" fmla="*/ 0 h 135"/>
                <a:gd name="T2" fmla="*/ 0 w 312"/>
                <a:gd name="T3" fmla="*/ 19 h 135"/>
                <a:gd name="T4" fmla="*/ 78 w 312"/>
                <a:gd name="T5" fmla="*/ 33 h 135"/>
                <a:gd name="T6" fmla="*/ 68 w 312"/>
                <a:gd name="T7" fmla="*/ 0 h 135"/>
                <a:gd name="T8" fmla="*/ 68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80" name="Group 20"/>
            <p:cNvGrpSpPr>
              <a:grpSpLocks/>
            </p:cNvGrpSpPr>
            <p:nvPr userDrawn="1"/>
          </p:nvGrpSpPr>
          <p:grpSpPr bwMode="auto">
            <a:xfrm>
              <a:off x="5" y="3490"/>
              <a:ext cx="1124" cy="780"/>
              <a:chOff x="5" y="3490"/>
              <a:chExt cx="1124" cy="780"/>
            </a:xfrm>
          </p:grpSpPr>
          <p:grpSp>
            <p:nvGrpSpPr>
              <p:cNvPr id="6181" name="Group 21"/>
              <p:cNvGrpSpPr>
                <a:grpSpLocks/>
              </p:cNvGrpSpPr>
              <p:nvPr userDrawn="1"/>
            </p:nvGrpSpPr>
            <p:grpSpPr bwMode="auto">
              <a:xfrm>
                <a:off x="499" y="3562"/>
                <a:ext cx="548" cy="708"/>
                <a:chOff x="499" y="3562"/>
                <a:chExt cx="548" cy="708"/>
              </a:xfrm>
            </p:grpSpPr>
            <p:sp>
              <p:nvSpPr>
                <p:cNvPr id="6194" name="Freeform 22"/>
                <p:cNvSpPr>
                  <a:spLocks/>
                </p:cNvSpPr>
                <p:nvPr userDrawn="1"/>
              </p:nvSpPr>
              <p:spPr bwMode="auto">
                <a:xfrm>
                  <a:off x="499" y="3587"/>
                  <a:ext cx="157" cy="87"/>
                </a:xfrm>
                <a:custGeom>
                  <a:avLst/>
                  <a:gdLst>
                    <a:gd name="T0" fmla="*/ 0 w 313"/>
                    <a:gd name="T1" fmla="*/ 26 h 175"/>
                    <a:gd name="T2" fmla="*/ 29 w 313"/>
                    <a:gd name="T3" fmla="*/ 2 h 175"/>
                    <a:gd name="T4" fmla="*/ 54 w 313"/>
                    <a:gd name="T5" fmla="*/ 0 h 175"/>
                    <a:gd name="T6" fmla="*/ 73 w 313"/>
                    <a:gd name="T7" fmla="*/ 6 h 175"/>
                    <a:gd name="T8" fmla="*/ 79 w 313"/>
                    <a:gd name="T9" fmla="*/ 22 h 175"/>
                    <a:gd name="T10" fmla="*/ 42 w 313"/>
                    <a:gd name="T11" fmla="*/ 16 h 175"/>
                    <a:gd name="T12" fmla="*/ 19 w 313"/>
                    <a:gd name="T13" fmla="*/ 25 h 175"/>
                    <a:gd name="T14" fmla="*/ 4 w 313"/>
                    <a:gd name="T15" fmla="*/ 43 h 175"/>
                    <a:gd name="T16" fmla="*/ 0 w 313"/>
                    <a:gd name="T17" fmla="*/ 26 h 175"/>
                    <a:gd name="T18" fmla="*/ 0 w 313"/>
                    <a:gd name="T19" fmla="*/ 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5" name="Freeform 23"/>
                <p:cNvSpPr>
                  <a:spLocks/>
                </p:cNvSpPr>
                <p:nvPr userDrawn="1"/>
              </p:nvSpPr>
              <p:spPr bwMode="auto">
                <a:xfrm>
                  <a:off x="636" y="4137"/>
                  <a:ext cx="115" cy="133"/>
                </a:xfrm>
                <a:custGeom>
                  <a:avLst/>
                  <a:gdLst>
                    <a:gd name="T0" fmla="*/ 0 w 230"/>
                    <a:gd name="T1" fmla="*/ 10 h 266"/>
                    <a:gd name="T2" fmla="*/ 40 w 230"/>
                    <a:gd name="T3" fmla="*/ 67 h 266"/>
                    <a:gd name="T4" fmla="*/ 58 w 230"/>
                    <a:gd name="T5" fmla="*/ 63 h 266"/>
                    <a:gd name="T6" fmla="*/ 56 w 230"/>
                    <a:gd name="T7" fmla="*/ 5 h 266"/>
                    <a:gd name="T8" fmla="*/ 42 w 230"/>
                    <a:gd name="T9" fmla="*/ 0 h 266"/>
                    <a:gd name="T10" fmla="*/ 45 w 230"/>
                    <a:gd name="T11" fmla="*/ 50 h 266"/>
                    <a:gd name="T12" fmla="*/ 18 w 230"/>
                    <a:gd name="T13" fmla="*/ 1 h 266"/>
                    <a:gd name="T14" fmla="*/ 0 w 230"/>
                    <a:gd name="T15" fmla="*/ 10 h 266"/>
                    <a:gd name="T16" fmla="*/ 0 w 230"/>
                    <a:gd name="T17" fmla="*/ 1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6" name="Freeform 24"/>
                <p:cNvSpPr>
                  <a:spLocks/>
                </p:cNvSpPr>
                <p:nvPr userDrawn="1"/>
              </p:nvSpPr>
              <p:spPr bwMode="auto">
                <a:xfrm>
                  <a:off x="1004" y="3562"/>
                  <a:ext cx="43" cy="117"/>
                </a:xfrm>
                <a:custGeom>
                  <a:avLst/>
                  <a:gdLst>
                    <a:gd name="T0" fmla="*/ 0 w 87"/>
                    <a:gd name="T1" fmla="*/ 5 h 234"/>
                    <a:gd name="T2" fmla="*/ 9 w 87"/>
                    <a:gd name="T3" fmla="*/ 24 h 234"/>
                    <a:gd name="T4" fmla="*/ 11 w 87"/>
                    <a:gd name="T5" fmla="*/ 39 h 234"/>
                    <a:gd name="T6" fmla="*/ 6 w 87"/>
                    <a:gd name="T7" fmla="*/ 59 h 234"/>
                    <a:gd name="T8" fmla="*/ 20 w 87"/>
                    <a:gd name="T9" fmla="*/ 55 h 234"/>
                    <a:gd name="T10" fmla="*/ 21 w 87"/>
                    <a:gd name="T11" fmla="*/ 29 h 234"/>
                    <a:gd name="T12" fmla="*/ 11 w 87"/>
                    <a:gd name="T13" fmla="*/ 0 h 234"/>
                    <a:gd name="T14" fmla="*/ 0 w 87"/>
                    <a:gd name="T15" fmla="*/ 5 h 234"/>
                    <a:gd name="T16" fmla="*/ 0 w 87"/>
                    <a:gd name="T17" fmla="*/ 5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182" name="Freeform 25"/>
              <p:cNvSpPr>
                <a:spLocks/>
              </p:cNvSpPr>
              <p:nvPr userDrawn="1"/>
            </p:nvSpPr>
            <p:spPr bwMode="auto">
              <a:xfrm>
                <a:off x="76" y="3732"/>
                <a:ext cx="595" cy="250"/>
              </a:xfrm>
              <a:custGeom>
                <a:avLst/>
                <a:gdLst>
                  <a:gd name="T0" fmla="*/ 25 w 1190"/>
                  <a:gd name="T1" fmla="*/ 0 h 500"/>
                  <a:gd name="T2" fmla="*/ 298 w 1190"/>
                  <a:gd name="T3" fmla="*/ 123 h 500"/>
                  <a:gd name="T4" fmla="*/ 269 w 1190"/>
                  <a:gd name="T5" fmla="*/ 125 h 500"/>
                  <a:gd name="T6" fmla="*/ 0 w 1190"/>
                  <a:gd name="T7" fmla="*/ 7 h 500"/>
                  <a:gd name="T8" fmla="*/ 25 w 1190"/>
                  <a:gd name="T9" fmla="*/ 0 h 500"/>
                  <a:gd name="T10" fmla="*/ 25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3" name="Freeform 26"/>
              <p:cNvSpPr>
                <a:spLocks/>
              </p:cNvSpPr>
              <p:nvPr userDrawn="1"/>
            </p:nvSpPr>
            <p:spPr bwMode="auto">
              <a:xfrm>
                <a:off x="260" y="3886"/>
                <a:ext cx="244" cy="148"/>
              </a:xfrm>
              <a:custGeom>
                <a:avLst/>
                <a:gdLst>
                  <a:gd name="T0" fmla="*/ 3 w 489"/>
                  <a:gd name="T1" fmla="*/ 9 h 296"/>
                  <a:gd name="T2" fmla="*/ 40 w 489"/>
                  <a:gd name="T3" fmla="*/ 17 h 296"/>
                  <a:gd name="T4" fmla="*/ 81 w 489"/>
                  <a:gd name="T5" fmla="*/ 35 h 296"/>
                  <a:gd name="T6" fmla="*/ 110 w 489"/>
                  <a:gd name="T7" fmla="*/ 61 h 296"/>
                  <a:gd name="T8" fmla="*/ 81 w 489"/>
                  <a:gd name="T9" fmla="*/ 58 h 296"/>
                  <a:gd name="T10" fmla="*/ 34 w 489"/>
                  <a:gd name="T11" fmla="*/ 37 h 296"/>
                  <a:gd name="T12" fmla="*/ 12 w 489"/>
                  <a:gd name="T13" fmla="*/ 20 h 296"/>
                  <a:gd name="T14" fmla="*/ 26 w 489"/>
                  <a:gd name="T15" fmla="*/ 41 h 296"/>
                  <a:gd name="T16" fmla="*/ 68 w 489"/>
                  <a:gd name="T17" fmla="*/ 68 h 296"/>
                  <a:gd name="T18" fmla="*/ 116 w 489"/>
                  <a:gd name="T19" fmla="*/ 74 h 296"/>
                  <a:gd name="T20" fmla="*/ 122 w 489"/>
                  <a:gd name="T21" fmla="*/ 56 h 296"/>
                  <a:gd name="T22" fmla="*/ 98 w 489"/>
                  <a:gd name="T23" fmla="*/ 30 h 296"/>
                  <a:gd name="T24" fmla="*/ 42 w 489"/>
                  <a:gd name="T25" fmla="*/ 5 h 296"/>
                  <a:gd name="T26" fmla="*/ 0 w 489"/>
                  <a:gd name="T27" fmla="*/ 0 h 296"/>
                  <a:gd name="T28" fmla="*/ 3 w 489"/>
                  <a:gd name="T29" fmla="*/ 9 h 296"/>
                  <a:gd name="T30" fmla="*/ 3 w 489"/>
                  <a:gd name="T31" fmla="*/ 9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4" name="Freeform 27"/>
              <p:cNvSpPr>
                <a:spLocks/>
              </p:cNvSpPr>
              <p:nvPr userDrawn="1"/>
            </p:nvSpPr>
            <p:spPr bwMode="auto">
              <a:xfrm>
                <a:off x="565" y="3680"/>
                <a:ext cx="107" cy="238"/>
              </a:xfrm>
              <a:custGeom>
                <a:avLst/>
                <a:gdLst>
                  <a:gd name="T0" fmla="*/ 6 w 213"/>
                  <a:gd name="T1" fmla="*/ 0 h 478"/>
                  <a:gd name="T2" fmla="*/ 23 w 213"/>
                  <a:gd name="T3" fmla="*/ 6 h 478"/>
                  <a:gd name="T4" fmla="*/ 20 w 213"/>
                  <a:gd name="T5" fmla="*/ 48 h 478"/>
                  <a:gd name="T6" fmla="*/ 27 w 213"/>
                  <a:gd name="T7" fmla="*/ 81 h 478"/>
                  <a:gd name="T8" fmla="*/ 54 w 213"/>
                  <a:gd name="T9" fmla="*/ 112 h 478"/>
                  <a:gd name="T10" fmla="*/ 25 w 213"/>
                  <a:gd name="T11" fmla="*/ 119 h 478"/>
                  <a:gd name="T12" fmla="*/ 8 w 213"/>
                  <a:gd name="T13" fmla="*/ 85 h 478"/>
                  <a:gd name="T14" fmla="*/ 0 w 213"/>
                  <a:gd name="T15" fmla="*/ 14 h 478"/>
                  <a:gd name="T16" fmla="*/ 6 w 213"/>
                  <a:gd name="T17" fmla="*/ 0 h 478"/>
                  <a:gd name="T18" fmla="*/ 6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85" name="Group 28"/>
              <p:cNvGrpSpPr>
                <a:grpSpLocks/>
              </p:cNvGrpSpPr>
              <p:nvPr userDrawn="1"/>
            </p:nvGrpSpPr>
            <p:grpSpPr bwMode="auto">
              <a:xfrm>
                <a:off x="5" y="3490"/>
                <a:ext cx="1124" cy="678"/>
                <a:chOff x="5" y="3490"/>
                <a:chExt cx="1124" cy="678"/>
              </a:xfrm>
            </p:grpSpPr>
            <p:sp>
              <p:nvSpPr>
                <p:cNvPr id="6186" name="Freeform 29"/>
                <p:cNvSpPr>
                  <a:spLocks/>
                </p:cNvSpPr>
                <p:nvPr userDrawn="1"/>
              </p:nvSpPr>
              <p:spPr bwMode="auto">
                <a:xfrm>
                  <a:off x="669" y="4048"/>
                  <a:ext cx="75" cy="87"/>
                </a:xfrm>
                <a:custGeom>
                  <a:avLst/>
                  <a:gdLst>
                    <a:gd name="T0" fmla="*/ 28 w 150"/>
                    <a:gd name="T1" fmla="*/ 0 h 173"/>
                    <a:gd name="T2" fmla="*/ 10 w 150"/>
                    <a:gd name="T3" fmla="*/ 17 h 173"/>
                    <a:gd name="T4" fmla="*/ 0 w 150"/>
                    <a:gd name="T5" fmla="*/ 44 h 173"/>
                    <a:gd name="T6" fmla="*/ 20 w 150"/>
                    <a:gd name="T7" fmla="*/ 40 h 173"/>
                    <a:gd name="T8" fmla="*/ 26 w 150"/>
                    <a:gd name="T9" fmla="*/ 21 h 173"/>
                    <a:gd name="T10" fmla="*/ 38 w 150"/>
                    <a:gd name="T11" fmla="*/ 7 h 173"/>
                    <a:gd name="T12" fmla="*/ 28 w 150"/>
                    <a:gd name="T13" fmla="*/ 0 h 173"/>
                    <a:gd name="T14" fmla="*/ 2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7" name="Freeform 30"/>
                <p:cNvSpPr>
                  <a:spLocks/>
                </p:cNvSpPr>
                <p:nvPr userDrawn="1"/>
              </p:nvSpPr>
              <p:spPr bwMode="auto">
                <a:xfrm>
                  <a:off x="5" y="3728"/>
                  <a:ext cx="842" cy="440"/>
                </a:xfrm>
                <a:custGeom>
                  <a:avLst/>
                  <a:gdLst>
                    <a:gd name="T0" fmla="*/ 39 w 1684"/>
                    <a:gd name="T1" fmla="*/ 0 h 880"/>
                    <a:gd name="T2" fmla="*/ 16 w 1684"/>
                    <a:gd name="T3" fmla="*/ 13 h 880"/>
                    <a:gd name="T4" fmla="*/ 0 w 1684"/>
                    <a:gd name="T5" fmla="*/ 52 h 880"/>
                    <a:gd name="T6" fmla="*/ 17 w 1684"/>
                    <a:gd name="T7" fmla="*/ 90 h 880"/>
                    <a:gd name="T8" fmla="*/ 296 w 1684"/>
                    <a:gd name="T9" fmla="*/ 217 h 880"/>
                    <a:gd name="T10" fmla="*/ 356 w 1684"/>
                    <a:gd name="T11" fmla="*/ 209 h 880"/>
                    <a:gd name="T12" fmla="*/ 404 w 1684"/>
                    <a:gd name="T13" fmla="*/ 220 h 880"/>
                    <a:gd name="T14" fmla="*/ 421 w 1684"/>
                    <a:gd name="T15" fmla="*/ 202 h 880"/>
                    <a:gd name="T16" fmla="*/ 376 w 1684"/>
                    <a:gd name="T17" fmla="*/ 166 h 880"/>
                    <a:gd name="T18" fmla="*/ 357 w 1684"/>
                    <a:gd name="T19" fmla="*/ 128 h 880"/>
                    <a:gd name="T20" fmla="*/ 343 w 1684"/>
                    <a:gd name="T21" fmla="*/ 132 h 880"/>
                    <a:gd name="T22" fmla="*/ 360 w 1684"/>
                    <a:gd name="T23" fmla="*/ 166 h 880"/>
                    <a:gd name="T24" fmla="*/ 395 w 1684"/>
                    <a:gd name="T25" fmla="*/ 203 h 880"/>
                    <a:gd name="T26" fmla="*/ 354 w 1684"/>
                    <a:gd name="T27" fmla="*/ 197 h 880"/>
                    <a:gd name="T28" fmla="*/ 305 w 1684"/>
                    <a:gd name="T29" fmla="*/ 204 h 880"/>
                    <a:gd name="T30" fmla="*/ 314 w 1684"/>
                    <a:gd name="T31" fmla="*/ 163 h 880"/>
                    <a:gd name="T32" fmla="*/ 335 w 1684"/>
                    <a:gd name="T33" fmla="*/ 135 h 880"/>
                    <a:gd name="T34" fmla="*/ 311 w 1684"/>
                    <a:gd name="T35" fmla="*/ 138 h 880"/>
                    <a:gd name="T36" fmla="*/ 292 w 1684"/>
                    <a:gd name="T37" fmla="*/ 165 h 880"/>
                    <a:gd name="T38" fmla="*/ 285 w 1684"/>
                    <a:gd name="T39" fmla="*/ 198 h 880"/>
                    <a:gd name="T40" fmla="*/ 27 w 1684"/>
                    <a:gd name="T41" fmla="*/ 78 h 880"/>
                    <a:gd name="T42" fmla="*/ 20 w 1684"/>
                    <a:gd name="T43" fmla="*/ 54 h 880"/>
                    <a:gd name="T44" fmla="*/ 26 w 1684"/>
                    <a:gd name="T45" fmla="*/ 24 h 880"/>
                    <a:gd name="T46" fmla="*/ 55 w 1684"/>
                    <a:gd name="T47" fmla="*/ 0 h 880"/>
                    <a:gd name="T48" fmla="*/ 39 w 1684"/>
                    <a:gd name="T49" fmla="*/ 0 h 880"/>
                    <a:gd name="T50" fmla="*/ 3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8" name="Freeform 31"/>
                <p:cNvSpPr>
                  <a:spLocks/>
                </p:cNvSpPr>
                <p:nvPr userDrawn="1"/>
              </p:nvSpPr>
              <p:spPr bwMode="auto">
                <a:xfrm>
                  <a:off x="106" y="3770"/>
                  <a:ext cx="80" cy="167"/>
                </a:xfrm>
                <a:custGeom>
                  <a:avLst/>
                  <a:gdLst>
                    <a:gd name="T0" fmla="*/ 29 w 160"/>
                    <a:gd name="T1" fmla="*/ 0 h 335"/>
                    <a:gd name="T2" fmla="*/ 5 w 160"/>
                    <a:gd name="T3" fmla="*/ 26 h 335"/>
                    <a:gd name="T4" fmla="*/ 0 w 160"/>
                    <a:gd name="T5" fmla="*/ 57 h 335"/>
                    <a:gd name="T6" fmla="*/ 9 w 160"/>
                    <a:gd name="T7" fmla="*/ 78 h 335"/>
                    <a:gd name="T8" fmla="*/ 24 w 160"/>
                    <a:gd name="T9" fmla="*/ 83 h 335"/>
                    <a:gd name="T10" fmla="*/ 19 w 160"/>
                    <a:gd name="T11" fmla="*/ 38 h 335"/>
                    <a:gd name="T12" fmla="*/ 40 w 160"/>
                    <a:gd name="T13" fmla="*/ 4 h 335"/>
                    <a:gd name="T14" fmla="*/ 29 w 160"/>
                    <a:gd name="T15" fmla="*/ 0 h 335"/>
                    <a:gd name="T16" fmla="*/ 29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9" name="Freeform 32"/>
                <p:cNvSpPr>
                  <a:spLocks/>
                </p:cNvSpPr>
                <p:nvPr userDrawn="1"/>
              </p:nvSpPr>
              <p:spPr bwMode="auto">
                <a:xfrm>
                  <a:off x="449" y="3490"/>
                  <a:ext cx="322" cy="594"/>
                </a:xfrm>
                <a:custGeom>
                  <a:avLst/>
                  <a:gdLst>
                    <a:gd name="T0" fmla="*/ 55 w 642"/>
                    <a:gd name="T1" fmla="*/ 224 h 1188"/>
                    <a:gd name="T2" fmla="*/ 0 w 642"/>
                    <a:gd name="T3" fmla="*/ 31 h 1188"/>
                    <a:gd name="T4" fmla="*/ 21 w 642"/>
                    <a:gd name="T5" fmla="*/ 10 h 1188"/>
                    <a:gd name="T6" fmla="*/ 65 w 642"/>
                    <a:gd name="T7" fmla="*/ 0 h 1188"/>
                    <a:gd name="T8" fmla="*/ 100 w 642"/>
                    <a:gd name="T9" fmla="*/ 15 h 1188"/>
                    <a:gd name="T10" fmla="*/ 162 w 642"/>
                    <a:gd name="T11" fmla="*/ 297 h 1188"/>
                    <a:gd name="T12" fmla="*/ 139 w 642"/>
                    <a:gd name="T13" fmla="*/ 273 h 1188"/>
                    <a:gd name="T14" fmla="*/ 89 w 642"/>
                    <a:gd name="T15" fmla="*/ 25 h 1188"/>
                    <a:gd name="T16" fmla="*/ 57 w 642"/>
                    <a:gd name="T17" fmla="*/ 16 h 1188"/>
                    <a:gd name="T18" fmla="*/ 30 w 642"/>
                    <a:gd name="T19" fmla="*/ 19 h 1188"/>
                    <a:gd name="T20" fmla="*/ 19 w 642"/>
                    <a:gd name="T21" fmla="*/ 36 h 1188"/>
                    <a:gd name="T22" fmla="*/ 77 w 642"/>
                    <a:gd name="T23" fmla="*/ 231 h 1188"/>
                    <a:gd name="T24" fmla="*/ 55 w 642"/>
                    <a:gd name="T25" fmla="*/ 224 h 1188"/>
                    <a:gd name="T26" fmla="*/ 55 w 642"/>
                    <a:gd name="T27" fmla="*/ 224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0" name="Freeform 33"/>
                <p:cNvSpPr>
                  <a:spLocks/>
                </p:cNvSpPr>
                <p:nvPr userDrawn="1"/>
              </p:nvSpPr>
              <p:spPr bwMode="auto">
                <a:xfrm>
                  <a:off x="578" y="3650"/>
                  <a:ext cx="96" cy="252"/>
                </a:xfrm>
                <a:custGeom>
                  <a:avLst/>
                  <a:gdLst>
                    <a:gd name="T0" fmla="*/ 0 w 192"/>
                    <a:gd name="T1" fmla="*/ 7 h 504"/>
                    <a:gd name="T2" fmla="*/ 19 w 192"/>
                    <a:gd name="T3" fmla="*/ 49 h 504"/>
                    <a:gd name="T4" fmla="*/ 29 w 192"/>
                    <a:gd name="T5" fmla="*/ 80 h 504"/>
                    <a:gd name="T6" fmla="*/ 29 w 192"/>
                    <a:gd name="T7" fmla="*/ 126 h 504"/>
                    <a:gd name="T8" fmla="*/ 48 w 192"/>
                    <a:gd name="T9" fmla="*/ 126 h 504"/>
                    <a:gd name="T10" fmla="*/ 47 w 192"/>
                    <a:gd name="T11" fmla="*/ 90 h 504"/>
                    <a:gd name="T12" fmla="*/ 41 w 192"/>
                    <a:gd name="T13" fmla="*/ 52 h 504"/>
                    <a:gd name="T14" fmla="*/ 25 w 192"/>
                    <a:gd name="T15" fmla="*/ 15 h 504"/>
                    <a:gd name="T16" fmla="*/ 16 w 192"/>
                    <a:gd name="T17" fmla="*/ 0 h 504"/>
                    <a:gd name="T18" fmla="*/ 0 w 192"/>
                    <a:gd name="T19" fmla="*/ 7 h 504"/>
                    <a:gd name="T20" fmla="*/ 0 w 192"/>
                    <a:gd name="T21" fmla="*/ 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1" name="Freeform 34"/>
                <p:cNvSpPr>
                  <a:spLocks/>
                </p:cNvSpPr>
                <p:nvPr userDrawn="1"/>
              </p:nvSpPr>
              <p:spPr bwMode="auto">
                <a:xfrm>
                  <a:off x="328" y="3630"/>
                  <a:ext cx="195" cy="135"/>
                </a:xfrm>
                <a:custGeom>
                  <a:avLst/>
                  <a:gdLst>
                    <a:gd name="T0" fmla="*/ 75 w 390"/>
                    <a:gd name="T1" fmla="*/ 0 h 269"/>
                    <a:gd name="T2" fmla="*/ 65 w 390"/>
                    <a:gd name="T3" fmla="*/ 5 h 269"/>
                    <a:gd name="T4" fmla="*/ 64 w 390"/>
                    <a:gd name="T5" fmla="*/ 17 h 269"/>
                    <a:gd name="T6" fmla="*/ 0 w 390"/>
                    <a:gd name="T7" fmla="*/ 43 h 269"/>
                    <a:gd name="T8" fmla="*/ 0 w 390"/>
                    <a:gd name="T9" fmla="*/ 56 h 269"/>
                    <a:gd name="T10" fmla="*/ 71 w 390"/>
                    <a:gd name="T11" fmla="*/ 57 h 269"/>
                    <a:gd name="T12" fmla="*/ 80 w 390"/>
                    <a:gd name="T13" fmla="*/ 68 h 269"/>
                    <a:gd name="T14" fmla="*/ 98 w 390"/>
                    <a:gd name="T15" fmla="*/ 67 h 269"/>
                    <a:gd name="T16" fmla="*/ 96 w 390"/>
                    <a:gd name="T17" fmla="*/ 48 h 269"/>
                    <a:gd name="T18" fmla="*/ 29 w 390"/>
                    <a:gd name="T19" fmla="*/ 44 h 269"/>
                    <a:gd name="T20" fmla="*/ 84 w 390"/>
                    <a:gd name="T21" fmla="*/ 23 h 269"/>
                    <a:gd name="T22" fmla="*/ 75 w 390"/>
                    <a:gd name="T23" fmla="*/ 0 h 269"/>
                    <a:gd name="T24" fmla="*/ 75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2" name="Freeform 35"/>
                <p:cNvSpPr>
                  <a:spLocks/>
                </p:cNvSpPr>
                <p:nvPr userDrawn="1"/>
              </p:nvSpPr>
              <p:spPr bwMode="auto">
                <a:xfrm>
                  <a:off x="658" y="3538"/>
                  <a:ext cx="471" cy="212"/>
                </a:xfrm>
                <a:custGeom>
                  <a:avLst/>
                  <a:gdLst>
                    <a:gd name="T0" fmla="*/ 0 w 941"/>
                    <a:gd name="T1" fmla="*/ 33 h 424"/>
                    <a:gd name="T2" fmla="*/ 216 w 941"/>
                    <a:gd name="T3" fmla="*/ 0 h 424"/>
                    <a:gd name="T4" fmla="*/ 232 w 941"/>
                    <a:gd name="T5" fmla="*/ 20 h 424"/>
                    <a:gd name="T6" fmla="*/ 236 w 941"/>
                    <a:gd name="T7" fmla="*/ 46 h 424"/>
                    <a:gd name="T8" fmla="*/ 226 w 941"/>
                    <a:gd name="T9" fmla="*/ 71 h 424"/>
                    <a:gd name="T10" fmla="*/ 15 w 941"/>
                    <a:gd name="T11" fmla="*/ 106 h 424"/>
                    <a:gd name="T12" fmla="*/ 14 w 941"/>
                    <a:gd name="T13" fmla="*/ 96 h 424"/>
                    <a:gd name="T14" fmla="*/ 216 w 941"/>
                    <a:gd name="T15" fmla="*/ 61 h 424"/>
                    <a:gd name="T16" fmla="*/ 224 w 941"/>
                    <a:gd name="T17" fmla="*/ 37 h 424"/>
                    <a:gd name="T18" fmla="*/ 210 w 941"/>
                    <a:gd name="T19" fmla="*/ 15 h 424"/>
                    <a:gd name="T20" fmla="*/ 0 w 941"/>
                    <a:gd name="T21" fmla="*/ 47 h 424"/>
                    <a:gd name="T22" fmla="*/ 0 w 941"/>
                    <a:gd name="T23" fmla="*/ 33 h 424"/>
                    <a:gd name="T24" fmla="*/ 0 w 941"/>
                    <a:gd name="T25" fmla="*/ 33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3" name="Freeform 36"/>
                <p:cNvSpPr>
                  <a:spLocks/>
                </p:cNvSpPr>
                <p:nvPr userDrawn="1"/>
              </p:nvSpPr>
              <p:spPr bwMode="auto">
                <a:xfrm>
                  <a:off x="717" y="3606"/>
                  <a:ext cx="245" cy="86"/>
                </a:xfrm>
                <a:custGeom>
                  <a:avLst/>
                  <a:gdLst>
                    <a:gd name="T0" fmla="*/ 0 w 488"/>
                    <a:gd name="T1" fmla="*/ 31 h 173"/>
                    <a:gd name="T2" fmla="*/ 17 w 488"/>
                    <a:gd name="T3" fmla="*/ 43 h 173"/>
                    <a:gd name="T4" fmla="*/ 56 w 488"/>
                    <a:gd name="T5" fmla="*/ 41 h 173"/>
                    <a:gd name="T6" fmla="*/ 105 w 488"/>
                    <a:gd name="T7" fmla="*/ 29 h 173"/>
                    <a:gd name="T8" fmla="*/ 123 w 488"/>
                    <a:gd name="T9" fmla="*/ 10 h 173"/>
                    <a:gd name="T10" fmla="*/ 111 w 488"/>
                    <a:gd name="T11" fmla="*/ 0 h 173"/>
                    <a:gd name="T12" fmla="*/ 64 w 488"/>
                    <a:gd name="T13" fmla="*/ 0 h 173"/>
                    <a:gd name="T14" fmla="*/ 28 w 488"/>
                    <a:gd name="T15" fmla="*/ 3 h 173"/>
                    <a:gd name="T16" fmla="*/ 4 w 488"/>
                    <a:gd name="T17" fmla="*/ 19 h 173"/>
                    <a:gd name="T18" fmla="*/ 28 w 488"/>
                    <a:gd name="T19" fmla="*/ 23 h 173"/>
                    <a:gd name="T20" fmla="*/ 69 w 488"/>
                    <a:gd name="T21" fmla="*/ 13 h 173"/>
                    <a:gd name="T22" fmla="*/ 105 w 488"/>
                    <a:gd name="T23" fmla="*/ 13 h 173"/>
                    <a:gd name="T24" fmla="*/ 68 w 488"/>
                    <a:gd name="T25" fmla="*/ 27 h 173"/>
                    <a:gd name="T26" fmla="*/ 36 w 488"/>
                    <a:gd name="T27" fmla="*/ 31 h 173"/>
                    <a:gd name="T28" fmla="*/ 0 w 488"/>
                    <a:gd name="T29" fmla="*/ 31 h 173"/>
                    <a:gd name="T30" fmla="*/ 0 w 488"/>
                    <a:gd name="T31" fmla="*/ 3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6155" name="Group 37"/>
          <p:cNvGrpSpPr>
            <a:grpSpLocks/>
          </p:cNvGrpSpPr>
          <p:nvPr/>
        </p:nvGrpSpPr>
        <p:grpSpPr bwMode="auto">
          <a:xfrm>
            <a:off x="8680450" y="2116138"/>
            <a:ext cx="385763" cy="4308475"/>
            <a:chOff x="5468" y="1333"/>
            <a:chExt cx="243" cy="2714"/>
          </a:xfrm>
        </p:grpSpPr>
        <p:sp>
          <p:nvSpPr>
            <p:cNvPr id="6169" name="Freeform 38"/>
            <p:cNvSpPr>
              <a:spLocks/>
            </p:cNvSpPr>
            <p:nvPr userDrawn="1"/>
          </p:nvSpPr>
          <p:spPr bwMode="auto">
            <a:xfrm flipH="1">
              <a:off x="5468" y="2620"/>
              <a:ext cx="205" cy="1427"/>
            </a:xfrm>
            <a:custGeom>
              <a:avLst/>
              <a:gdLst>
                <a:gd name="T0" fmla="*/ 49 w 772"/>
                <a:gd name="T1" fmla="*/ 603 h 3266"/>
                <a:gd name="T2" fmla="*/ 27 w 772"/>
                <a:gd name="T3" fmla="*/ 562 h 3266"/>
                <a:gd name="T4" fmla="*/ 23 w 772"/>
                <a:gd name="T5" fmla="*/ 531 h 3266"/>
                <a:gd name="T6" fmla="*/ 26 w 772"/>
                <a:gd name="T7" fmla="*/ 485 h 3266"/>
                <a:gd name="T8" fmla="*/ 42 w 772"/>
                <a:gd name="T9" fmla="*/ 430 h 3266"/>
                <a:gd name="T10" fmla="*/ 45 w 772"/>
                <a:gd name="T11" fmla="*/ 395 h 3266"/>
                <a:gd name="T12" fmla="*/ 42 w 772"/>
                <a:gd name="T13" fmla="*/ 372 h 3266"/>
                <a:gd name="T14" fmla="*/ 28 w 772"/>
                <a:gd name="T15" fmla="*/ 355 h 3266"/>
                <a:gd name="T16" fmla="*/ 25 w 772"/>
                <a:gd name="T17" fmla="*/ 333 h 3266"/>
                <a:gd name="T18" fmla="*/ 30 w 772"/>
                <a:gd name="T19" fmla="*/ 303 h 3266"/>
                <a:gd name="T20" fmla="*/ 52 w 772"/>
                <a:gd name="T21" fmla="*/ 221 h 3266"/>
                <a:gd name="T22" fmla="*/ 54 w 772"/>
                <a:gd name="T23" fmla="*/ 180 h 3266"/>
                <a:gd name="T24" fmla="*/ 49 w 772"/>
                <a:gd name="T25" fmla="*/ 136 h 3266"/>
                <a:gd name="T26" fmla="*/ 30 w 772"/>
                <a:gd name="T27" fmla="*/ 115 h 3266"/>
                <a:gd name="T28" fmla="*/ 14 w 772"/>
                <a:gd name="T29" fmla="*/ 80 h 3266"/>
                <a:gd name="T30" fmla="*/ 0 w 772"/>
                <a:gd name="T31" fmla="*/ 0 h 3266"/>
                <a:gd name="T32" fmla="*/ 2 w 772"/>
                <a:gd name="T33" fmla="*/ 73 h 3266"/>
                <a:gd name="T34" fmla="*/ 13 w 772"/>
                <a:gd name="T35" fmla="*/ 117 h 3266"/>
                <a:gd name="T36" fmla="*/ 27 w 772"/>
                <a:gd name="T37" fmla="*/ 144 h 3266"/>
                <a:gd name="T38" fmla="*/ 42 w 772"/>
                <a:gd name="T39" fmla="*/ 159 h 3266"/>
                <a:gd name="T40" fmla="*/ 43 w 772"/>
                <a:gd name="T41" fmla="*/ 199 h 3266"/>
                <a:gd name="T42" fmla="*/ 35 w 772"/>
                <a:gd name="T43" fmla="*/ 242 h 3266"/>
                <a:gd name="T44" fmla="*/ 17 w 772"/>
                <a:gd name="T45" fmla="*/ 316 h 3266"/>
                <a:gd name="T46" fmla="*/ 16 w 772"/>
                <a:gd name="T47" fmla="*/ 364 h 3266"/>
                <a:gd name="T48" fmla="*/ 33 w 772"/>
                <a:gd name="T49" fmla="*/ 391 h 3266"/>
                <a:gd name="T50" fmla="*/ 32 w 772"/>
                <a:gd name="T51" fmla="*/ 416 h 3266"/>
                <a:gd name="T52" fmla="*/ 18 w 772"/>
                <a:gd name="T53" fmla="*/ 468 h 3266"/>
                <a:gd name="T54" fmla="*/ 11 w 772"/>
                <a:gd name="T55" fmla="*/ 518 h 3266"/>
                <a:gd name="T56" fmla="*/ 17 w 772"/>
                <a:gd name="T57" fmla="*/ 571 h 3266"/>
                <a:gd name="T58" fmla="*/ 30 w 772"/>
                <a:gd name="T59" fmla="*/ 600 h 3266"/>
                <a:gd name="T60" fmla="*/ 47 w 772"/>
                <a:gd name="T61" fmla="*/ 623 h 3266"/>
                <a:gd name="T62" fmla="*/ 49 w 772"/>
                <a:gd name="T63" fmla="*/ 603 h 3266"/>
                <a:gd name="T64" fmla="*/ 49 w 772"/>
                <a:gd name="T65" fmla="*/ 603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39"/>
            <p:cNvSpPr>
              <a:spLocks/>
            </p:cNvSpPr>
            <p:nvPr userDrawn="1"/>
          </p:nvSpPr>
          <p:spPr bwMode="auto">
            <a:xfrm flipH="1">
              <a:off x="5506" y="1333"/>
              <a:ext cx="205" cy="1633"/>
            </a:xfrm>
            <a:custGeom>
              <a:avLst/>
              <a:gdLst>
                <a:gd name="T0" fmla="*/ 49 w 772"/>
                <a:gd name="T1" fmla="*/ 789 h 3266"/>
                <a:gd name="T2" fmla="*/ 27 w 772"/>
                <a:gd name="T3" fmla="*/ 737 h 3266"/>
                <a:gd name="T4" fmla="*/ 23 w 772"/>
                <a:gd name="T5" fmla="*/ 696 h 3266"/>
                <a:gd name="T6" fmla="*/ 26 w 772"/>
                <a:gd name="T7" fmla="*/ 636 h 3266"/>
                <a:gd name="T8" fmla="*/ 42 w 772"/>
                <a:gd name="T9" fmla="*/ 563 h 3266"/>
                <a:gd name="T10" fmla="*/ 45 w 772"/>
                <a:gd name="T11" fmla="*/ 518 h 3266"/>
                <a:gd name="T12" fmla="*/ 42 w 772"/>
                <a:gd name="T13" fmla="*/ 487 h 3266"/>
                <a:gd name="T14" fmla="*/ 28 w 772"/>
                <a:gd name="T15" fmla="*/ 465 h 3266"/>
                <a:gd name="T16" fmla="*/ 25 w 772"/>
                <a:gd name="T17" fmla="*/ 437 h 3266"/>
                <a:gd name="T18" fmla="*/ 30 w 772"/>
                <a:gd name="T19" fmla="*/ 397 h 3266"/>
                <a:gd name="T20" fmla="*/ 52 w 772"/>
                <a:gd name="T21" fmla="*/ 289 h 3266"/>
                <a:gd name="T22" fmla="*/ 54 w 772"/>
                <a:gd name="T23" fmla="*/ 237 h 3266"/>
                <a:gd name="T24" fmla="*/ 49 w 772"/>
                <a:gd name="T25" fmla="*/ 179 h 3266"/>
                <a:gd name="T26" fmla="*/ 30 w 772"/>
                <a:gd name="T27" fmla="*/ 151 h 3266"/>
                <a:gd name="T28" fmla="*/ 14 w 772"/>
                <a:gd name="T29" fmla="*/ 106 h 3266"/>
                <a:gd name="T30" fmla="*/ 0 w 772"/>
                <a:gd name="T31" fmla="*/ 0 h 3266"/>
                <a:gd name="T32" fmla="*/ 2 w 772"/>
                <a:gd name="T33" fmla="*/ 96 h 3266"/>
                <a:gd name="T34" fmla="*/ 13 w 772"/>
                <a:gd name="T35" fmla="*/ 153 h 3266"/>
                <a:gd name="T36" fmla="*/ 27 w 772"/>
                <a:gd name="T37" fmla="*/ 189 h 3266"/>
                <a:gd name="T38" fmla="*/ 42 w 772"/>
                <a:gd name="T39" fmla="*/ 209 h 3266"/>
                <a:gd name="T40" fmla="*/ 43 w 772"/>
                <a:gd name="T41" fmla="*/ 261 h 3266"/>
                <a:gd name="T42" fmla="*/ 35 w 772"/>
                <a:gd name="T43" fmla="*/ 317 h 3266"/>
                <a:gd name="T44" fmla="*/ 17 w 772"/>
                <a:gd name="T45" fmla="*/ 415 h 3266"/>
                <a:gd name="T46" fmla="*/ 16 w 772"/>
                <a:gd name="T47" fmla="*/ 478 h 3266"/>
                <a:gd name="T48" fmla="*/ 33 w 772"/>
                <a:gd name="T49" fmla="*/ 513 h 3266"/>
                <a:gd name="T50" fmla="*/ 32 w 772"/>
                <a:gd name="T51" fmla="*/ 545 h 3266"/>
                <a:gd name="T52" fmla="*/ 18 w 772"/>
                <a:gd name="T53" fmla="*/ 613 h 3266"/>
                <a:gd name="T54" fmla="*/ 11 w 772"/>
                <a:gd name="T55" fmla="*/ 679 h 3266"/>
                <a:gd name="T56" fmla="*/ 17 w 772"/>
                <a:gd name="T57" fmla="*/ 749 h 3266"/>
                <a:gd name="T58" fmla="*/ 30 w 772"/>
                <a:gd name="T59" fmla="*/ 786 h 3266"/>
                <a:gd name="T60" fmla="*/ 47 w 772"/>
                <a:gd name="T61" fmla="*/ 817 h 3266"/>
                <a:gd name="T62" fmla="*/ 49 w 772"/>
                <a:gd name="T63" fmla="*/ 789 h 3266"/>
                <a:gd name="T64" fmla="*/ 49 w 772"/>
                <a:gd name="T65" fmla="*/ 78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156" name="Group 40"/>
          <p:cNvGrpSpPr>
            <a:grpSpLocks/>
          </p:cNvGrpSpPr>
          <p:nvPr/>
        </p:nvGrpSpPr>
        <p:grpSpPr bwMode="auto">
          <a:xfrm>
            <a:off x="7318375" y="90488"/>
            <a:ext cx="2133600" cy="1911350"/>
            <a:chOff x="4610" y="57"/>
            <a:chExt cx="1344" cy="1204"/>
          </a:xfrm>
        </p:grpSpPr>
        <p:grpSp>
          <p:nvGrpSpPr>
            <p:cNvPr id="6157" name="Group 41"/>
            <p:cNvGrpSpPr>
              <a:grpSpLocks/>
            </p:cNvGrpSpPr>
            <p:nvPr userDrawn="1"/>
          </p:nvGrpSpPr>
          <p:grpSpPr bwMode="auto">
            <a:xfrm>
              <a:off x="4610" y="57"/>
              <a:ext cx="1344" cy="1204"/>
              <a:chOff x="4610" y="57"/>
              <a:chExt cx="1344" cy="1204"/>
            </a:xfrm>
          </p:grpSpPr>
          <p:sp>
            <p:nvSpPr>
              <p:cNvPr id="6159" name="Freeform 42"/>
              <p:cNvSpPr>
                <a:spLocks/>
              </p:cNvSpPr>
              <p:nvPr userDrawn="1"/>
            </p:nvSpPr>
            <p:spPr bwMode="auto">
              <a:xfrm rot="-3172564">
                <a:off x="5430" y="1086"/>
                <a:ext cx="62" cy="288"/>
              </a:xfrm>
              <a:custGeom>
                <a:avLst/>
                <a:gdLst>
                  <a:gd name="T0" fmla="*/ 8 w 245"/>
                  <a:gd name="T1" fmla="*/ 1 h 806"/>
                  <a:gd name="T2" fmla="*/ 8 w 245"/>
                  <a:gd name="T3" fmla="*/ 44 h 806"/>
                  <a:gd name="T4" fmla="*/ 0 w 245"/>
                  <a:gd name="T5" fmla="*/ 103 h 806"/>
                  <a:gd name="T6" fmla="*/ 5 w 245"/>
                  <a:gd name="T7" fmla="*/ 101 h 806"/>
                  <a:gd name="T8" fmla="*/ 14 w 245"/>
                  <a:gd name="T9" fmla="*/ 48 h 806"/>
                  <a:gd name="T10" fmla="*/ 16 w 245"/>
                  <a:gd name="T11" fmla="*/ 0 h 806"/>
                  <a:gd name="T12" fmla="*/ 8 w 245"/>
                  <a:gd name="T13" fmla="*/ 1 h 806"/>
                  <a:gd name="T14" fmla="*/ 8 w 245"/>
                  <a:gd name="T15" fmla="*/ 1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60" name="Group 43"/>
              <p:cNvGrpSpPr>
                <a:grpSpLocks/>
              </p:cNvGrpSpPr>
              <p:nvPr userDrawn="1"/>
            </p:nvGrpSpPr>
            <p:grpSpPr bwMode="auto">
              <a:xfrm>
                <a:off x="4610" y="57"/>
                <a:ext cx="1344" cy="985"/>
                <a:chOff x="4610" y="57"/>
                <a:chExt cx="1344" cy="985"/>
              </a:xfrm>
            </p:grpSpPr>
            <p:sp>
              <p:nvSpPr>
                <p:cNvPr id="6161" name="Freeform 44"/>
                <p:cNvSpPr>
                  <a:spLocks/>
                </p:cNvSpPr>
                <p:nvPr userDrawn="1"/>
              </p:nvSpPr>
              <p:spPr bwMode="auto">
                <a:xfrm rot="-3172564">
                  <a:off x="4966" y="71"/>
                  <a:ext cx="153" cy="125"/>
                </a:xfrm>
                <a:custGeom>
                  <a:avLst/>
                  <a:gdLst>
                    <a:gd name="T0" fmla="*/ 0 w 604"/>
                    <a:gd name="T1" fmla="*/ 0 h 349"/>
                    <a:gd name="T2" fmla="*/ 19 w 604"/>
                    <a:gd name="T3" fmla="*/ 24 h 349"/>
                    <a:gd name="T4" fmla="*/ 32 w 604"/>
                    <a:gd name="T5" fmla="*/ 45 h 349"/>
                    <a:gd name="T6" fmla="*/ 39 w 604"/>
                    <a:gd name="T7" fmla="*/ 18 h 349"/>
                    <a:gd name="T8" fmla="*/ 23 w 604"/>
                    <a:gd name="T9" fmla="*/ 1 h 349"/>
                    <a:gd name="T10" fmla="*/ 30 w 604"/>
                    <a:gd name="T11" fmla="*/ 24 h 349"/>
                    <a:gd name="T12" fmla="*/ 8 w 604"/>
                    <a:gd name="T13" fmla="*/ 2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2" name="Freeform 45"/>
                <p:cNvSpPr>
                  <a:spLocks/>
                </p:cNvSpPr>
                <p:nvPr userDrawn="1"/>
              </p:nvSpPr>
              <p:spPr bwMode="auto">
                <a:xfrm rot="-3172564">
                  <a:off x="5048" y="332"/>
                  <a:ext cx="269" cy="438"/>
                </a:xfrm>
                <a:custGeom>
                  <a:avLst/>
                  <a:gdLst>
                    <a:gd name="T0" fmla="*/ 47 w 1064"/>
                    <a:gd name="T1" fmla="*/ 16 h 1230"/>
                    <a:gd name="T2" fmla="*/ 31 w 1064"/>
                    <a:gd name="T3" fmla="*/ 45 h 1230"/>
                    <a:gd name="T4" fmla="*/ 10 w 1064"/>
                    <a:gd name="T5" fmla="*/ 97 h 1230"/>
                    <a:gd name="T6" fmla="*/ 0 w 1064"/>
                    <a:gd name="T7" fmla="*/ 140 h 1230"/>
                    <a:gd name="T8" fmla="*/ 4 w 1064"/>
                    <a:gd name="T9" fmla="*/ 156 h 1230"/>
                    <a:gd name="T10" fmla="*/ 17 w 1064"/>
                    <a:gd name="T11" fmla="*/ 152 h 1230"/>
                    <a:gd name="T12" fmla="*/ 37 w 1064"/>
                    <a:gd name="T13" fmla="*/ 116 h 1230"/>
                    <a:gd name="T14" fmla="*/ 56 w 1064"/>
                    <a:gd name="T15" fmla="*/ 68 h 1230"/>
                    <a:gd name="T16" fmla="*/ 66 w 1064"/>
                    <a:gd name="T17" fmla="*/ 34 h 1230"/>
                    <a:gd name="T18" fmla="*/ 68 w 1064"/>
                    <a:gd name="T19" fmla="*/ 11 h 1230"/>
                    <a:gd name="T20" fmla="*/ 62 w 1064"/>
                    <a:gd name="T21" fmla="*/ 0 h 1230"/>
                    <a:gd name="T22" fmla="*/ 53 w 1064"/>
                    <a:gd name="T23" fmla="*/ 8 h 1230"/>
                    <a:gd name="T24" fmla="*/ 62 w 1064"/>
                    <a:gd name="T25" fmla="*/ 14 h 1230"/>
                    <a:gd name="T26" fmla="*/ 56 w 1064"/>
                    <a:gd name="T27" fmla="*/ 45 h 1230"/>
                    <a:gd name="T28" fmla="*/ 44 w 1064"/>
                    <a:gd name="T29" fmla="*/ 83 h 1230"/>
                    <a:gd name="T30" fmla="*/ 22 w 1064"/>
                    <a:gd name="T31" fmla="*/ 128 h 1230"/>
                    <a:gd name="T32" fmla="*/ 7 w 1064"/>
                    <a:gd name="T33" fmla="*/ 141 h 1230"/>
                    <a:gd name="T34" fmla="*/ 9 w 1064"/>
                    <a:gd name="T35" fmla="*/ 120 h 1230"/>
                    <a:gd name="T36" fmla="*/ 28 w 1064"/>
                    <a:gd name="T37" fmla="*/ 64 h 1230"/>
                    <a:gd name="T38" fmla="*/ 53 w 1064"/>
                    <a:gd name="T39" fmla="*/ 15 h 1230"/>
                    <a:gd name="T40" fmla="*/ 47 w 1064"/>
                    <a:gd name="T41" fmla="*/ 16 h 1230"/>
                    <a:gd name="T42" fmla="*/ 47 w 1064"/>
                    <a:gd name="T43" fmla="*/ 1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3" name="Freeform 46"/>
                <p:cNvSpPr>
                  <a:spLocks/>
                </p:cNvSpPr>
                <p:nvPr userDrawn="1"/>
              </p:nvSpPr>
              <p:spPr bwMode="auto">
                <a:xfrm rot="-3172564">
                  <a:off x="4858" y="182"/>
                  <a:ext cx="505" cy="898"/>
                </a:xfrm>
                <a:custGeom>
                  <a:avLst/>
                  <a:gdLst>
                    <a:gd name="T0" fmla="*/ 124 w 2002"/>
                    <a:gd name="T1" fmla="*/ 0 h 2521"/>
                    <a:gd name="T2" fmla="*/ 0 w 2002"/>
                    <a:gd name="T3" fmla="*/ 320 h 2521"/>
                    <a:gd name="T4" fmla="*/ 12 w 2002"/>
                    <a:gd name="T5" fmla="*/ 311 h 2521"/>
                    <a:gd name="T6" fmla="*/ 127 w 2002"/>
                    <a:gd name="T7" fmla="*/ 8 h 2521"/>
                    <a:gd name="T8" fmla="*/ 124 w 2002"/>
                    <a:gd name="T9" fmla="*/ 0 h 2521"/>
                    <a:gd name="T10" fmla="*/ 124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4" name="Freeform 47"/>
                <p:cNvSpPr>
                  <a:spLocks/>
                </p:cNvSpPr>
                <p:nvPr userDrawn="1"/>
              </p:nvSpPr>
              <p:spPr bwMode="auto">
                <a:xfrm rot="-3172564">
                  <a:off x="4903" y="-19"/>
                  <a:ext cx="758" cy="1344"/>
                </a:xfrm>
                <a:custGeom>
                  <a:avLst/>
                  <a:gdLst>
                    <a:gd name="T0" fmla="*/ 6 w 3007"/>
                    <a:gd name="T1" fmla="*/ 361 h 3771"/>
                    <a:gd name="T2" fmla="*/ 25 w 3007"/>
                    <a:gd name="T3" fmla="*/ 360 h 3771"/>
                    <a:gd name="T4" fmla="*/ 52 w 3007"/>
                    <a:gd name="T5" fmla="*/ 382 h 3771"/>
                    <a:gd name="T6" fmla="*/ 43 w 3007"/>
                    <a:gd name="T7" fmla="*/ 358 h 3771"/>
                    <a:gd name="T8" fmla="*/ 23 w 3007"/>
                    <a:gd name="T9" fmla="*/ 343 h 3771"/>
                    <a:gd name="T10" fmla="*/ 41 w 3007"/>
                    <a:gd name="T11" fmla="*/ 345 h 3771"/>
                    <a:gd name="T12" fmla="*/ 62 w 3007"/>
                    <a:gd name="T13" fmla="*/ 365 h 3771"/>
                    <a:gd name="T14" fmla="*/ 182 w 3007"/>
                    <a:gd name="T15" fmla="*/ 53 h 3771"/>
                    <a:gd name="T16" fmla="*/ 164 w 3007"/>
                    <a:gd name="T17" fmla="*/ 19 h 3771"/>
                    <a:gd name="T18" fmla="*/ 147 w 3007"/>
                    <a:gd name="T19" fmla="*/ 0 h 3771"/>
                    <a:gd name="T20" fmla="*/ 171 w 3007"/>
                    <a:gd name="T21" fmla="*/ 10 h 3771"/>
                    <a:gd name="T22" fmla="*/ 191 w 3007"/>
                    <a:gd name="T23" fmla="*/ 55 h 3771"/>
                    <a:gd name="T24" fmla="*/ 53 w 3007"/>
                    <a:gd name="T25" fmla="*/ 416 h 3771"/>
                    <a:gd name="T26" fmla="*/ 31 w 3007"/>
                    <a:gd name="T27" fmla="*/ 433 h 3771"/>
                    <a:gd name="T28" fmla="*/ 7 w 3007"/>
                    <a:gd name="T29" fmla="*/ 479 h 3771"/>
                    <a:gd name="T30" fmla="*/ 0 w 3007"/>
                    <a:gd name="T31" fmla="*/ 466 h 3771"/>
                    <a:gd name="T32" fmla="*/ 8 w 3007"/>
                    <a:gd name="T33" fmla="*/ 461 h 3771"/>
                    <a:gd name="T34" fmla="*/ 24 w 3007"/>
                    <a:gd name="T35" fmla="*/ 430 h 3771"/>
                    <a:gd name="T36" fmla="*/ 11 w 3007"/>
                    <a:gd name="T37" fmla="*/ 416 h 3771"/>
                    <a:gd name="T38" fmla="*/ 11 w 3007"/>
                    <a:gd name="T39" fmla="*/ 403 h 3771"/>
                    <a:gd name="T40" fmla="*/ 26 w 3007"/>
                    <a:gd name="T41" fmla="*/ 419 h 3771"/>
                    <a:gd name="T42" fmla="*/ 26 w 3007"/>
                    <a:gd name="T43" fmla="*/ 405 h 3771"/>
                    <a:gd name="T44" fmla="*/ 38 w 3007"/>
                    <a:gd name="T45" fmla="*/ 409 h 3771"/>
                    <a:gd name="T46" fmla="*/ 27 w 3007"/>
                    <a:gd name="T47" fmla="*/ 391 h 3771"/>
                    <a:gd name="T48" fmla="*/ 40 w 3007"/>
                    <a:gd name="T49" fmla="*/ 389 h 3771"/>
                    <a:gd name="T50" fmla="*/ 6 w 3007"/>
                    <a:gd name="T51" fmla="*/ 361 h 3771"/>
                    <a:gd name="T52" fmla="*/ 6 w 3007"/>
                    <a:gd name="T53" fmla="*/ 361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48"/>
                <p:cNvSpPr>
                  <a:spLocks/>
                </p:cNvSpPr>
                <p:nvPr userDrawn="1"/>
              </p:nvSpPr>
              <p:spPr bwMode="auto">
                <a:xfrm rot="-3172564">
                  <a:off x="5297" y="897"/>
                  <a:ext cx="169" cy="122"/>
                </a:xfrm>
                <a:custGeom>
                  <a:avLst/>
                  <a:gdLst>
                    <a:gd name="T0" fmla="*/ 0 w 673"/>
                    <a:gd name="T1" fmla="*/ 10 h 342"/>
                    <a:gd name="T2" fmla="*/ 16 w 673"/>
                    <a:gd name="T3" fmla="*/ 14 h 342"/>
                    <a:gd name="T4" fmla="*/ 40 w 673"/>
                    <a:gd name="T5" fmla="*/ 44 h 342"/>
                    <a:gd name="T6" fmla="*/ 42 w 673"/>
                    <a:gd name="T7" fmla="*/ 37 h 342"/>
                    <a:gd name="T8" fmla="*/ 28 w 673"/>
                    <a:gd name="T9" fmla="*/ 15 h 342"/>
                    <a:gd name="T10" fmla="*/ 2 w 673"/>
                    <a:gd name="T11" fmla="*/ 0 h 342"/>
                    <a:gd name="T12" fmla="*/ 0 w 673"/>
                    <a:gd name="T13" fmla="*/ 10 h 342"/>
                    <a:gd name="T14" fmla="*/ 0 w 673"/>
                    <a:gd name="T15" fmla="*/ 1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49"/>
                <p:cNvSpPr>
                  <a:spLocks/>
                </p:cNvSpPr>
                <p:nvPr userDrawn="1"/>
              </p:nvSpPr>
              <p:spPr bwMode="auto">
                <a:xfrm rot="-3172564">
                  <a:off x="5253" y="806"/>
                  <a:ext cx="181" cy="144"/>
                </a:xfrm>
                <a:custGeom>
                  <a:avLst/>
                  <a:gdLst>
                    <a:gd name="T0" fmla="*/ 0 w 716"/>
                    <a:gd name="T1" fmla="*/ 10 h 403"/>
                    <a:gd name="T2" fmla="*/ 22 w 716"/>
                    <a:gd name="T3" fmla="*/ 19 h 403"/>
                    <a:gd name="T4" fmla="*/ 41 w 716"/>
                    <a:gd name="T5" fmla="*/ 51 h 403"/>
                    <a:gd name="T6" fmla="*/ 46 w 716"/>
                    <a:gd name="T7" fmla="*/ 38 h 403"/>
                    <a:gd name="T8" fmla="*/ 27 w 716"/>
                    <a:gd name="T9" fmla="*/ 15 h 403"/>
                    <a:gd name="T10" fmla="*/ 5 w 716"/>
                    <a:gd name="T11" fmla="*/ 0 h 403"/>
                    <a:gd name="T12" fmla="*/ 0 w 716"/>
                    <a:gd name="T13" fmla="*/ 10 h 403"/>
                    <a:gd name="T14" fmla="*/ 0 w 716"/>
                    <a:gd name="T15" fmla="*/ 1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50"/>
                <p:cNvSpPr>
                  <a:spLocks/>
                </p:cNvSpPr>
                <p:nvPr userDrawn="1"/>
              </p:nvSpPr>
              <p:spPr bwMode="auto">
                <a:xfrm rot="-3172564">
                  <a:off x="4985" y="210"/>
                  <a:ext cx="181" cy="147"/>
                </a:xfrm>
                <a:custGeom>
                  <a:avLst/>
                  <a:gdLst>
                    <a:gd name="T0" fmla="*/ 0 w 717"/>
                    <a:gd name="T1" fmla="*/ 10 h 411"/>
                    <a:gd name="T2" fmla="*/ 20 w 717"/>
                    <a:gd name="T3" fmla="*/ 18 h 411"/>
                    <a:gd name="T4" fmla="*/ 41 w 717"/>
                    <a:gd name="T5" fmla="*/ 53 h 411"/>
                    <a:gd name="T6" fmla="*/ 46 w 717"/>
                    <a:gd name="T7" fmla="*/ 40 h 411"/>
                    <a:gd name="T8" fmla="*/ 25 w 717"/>
                    <a:gd name="T9" fmla="*/ 11 h 411"/>
                    <a:gd name="T10" fmla="*/ 4 w 717"/>
                    <a:gd name="T11" fmla="*/ 0 h 411"/>
                    <a:gd name="T12" fmla="*/ 0 w 717"/>
                    <a:gd name="T13" fmla="*/ 10 h 411"/>
                    <a:gd name="T14" fmla="*/ 0 w 717"/>
                    <a:gd name="T15" fmla="*/ 1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8" name="Freeform 51"/>
                <p:cNvSpPr>
                  <a:spLocks/>
                </p:cNvSpPr>
                <p:nvPr userDrawn="1"/>
              </p:nvSpPr>
              <p:spPr bwMode="auto">
                <a:xfrm rot="-3172564">
                  <a:off x="4948" y="142"/>
                  <a:ext cx="179" cy="138"/>
                </a:xfrm>
                <a:custGeom>
                  <a:avLst/>
                  <a:gdLst>
                    <a:gd name="T0" fmla="*/ 0 w 709"/>
                    <a:gd name="T1" fmla="*/ 11 h 386"/>
                    <a:gd name="T2" fmla="*/ 17 w 709"/>
                    <a:gd name="T3" fmla="*/ 17 h 386"/>
                    <a:gd name="T4" fmla="*/ 42 w 709"/>
                    <a:gd name="T5" fmla="*/ 49 h 386"/>
                    <a:gd name="T6" fmla="*/ 45 w 709"/>
                    <a:gd name="T7" fmla="*/ 39 h 386"/>
                    <a:gd name="T8" fmla="*/ 19 w 709"/>
                    <a:gd name="T9" fmla="*/ 7 h 386"/>
                    <a:gd name="T10" fmla="*/ 3 w 709"/>
                    <a:gd name="T11" fmla="*/ 0 h 386"/>
                    <a:gd name="T12" fmla="*/ 0 w 709"/>
                    <a:gd name="T13" fmla="*/ 11 h 386"/>
                    <a:gd name="T14" fmla="*/ 0 w 709"/>
                    <a:gd name="T15" fmla="*/ 1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15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auto">
          <a:xfrm rot="-3172564">
            <a:off x="7777957" y="-15081"/>
            <a:ext cx="1162050" cy="2084387"/>
          </a:xfrm>
          <a:custGeom>
            <a:avLst/>
            <a:gdLst>
              <a:gd name="T0" fmla="*/ 465160249 w 2903"/>
              <a:gd name="T1" fmla="*/ 138463012 h 3686"/>
              <a:gd name="T2" fmla="*/ 411001033 w 2903"/>
              <a:gd name="T3" fmla="*/ 25582090 h 3686"/>
              <a:gd name="T4" fmla="*/ 359085058 w 2903"/>
              <a:gd name="T5" fmla="*/ 0 h 3686"/>
              <a:gd name="T6" fmla="*/ 17625693 w 2903"/>
              <a:gd name="T7" fmla="*/ 898890480 h 3686"/>
              <a:gd name="T8" fmla="*/ 17625693 w 2903"/>
              <a:gd name="T9" fmla="*/ 1032237527 h 3686"/>
              <a:gd name="T10" fmla="*/ 0 w 2903"/>
              <a:gd name="T11" fmla="*/ 1161107043 h 3686"/>
              <a:gd name="T12" fmla="*/ 11536839 w 2903"/>
              <a:gd name="T13" fmla="*/ 1178694836 h 3686"/>
              <a:gd name="T14" fmla="*/ 70663288 w 2903"/>
              <a:gd name="T15" fmla="*/ 1072849144 h 3686"/>
              <a:gd name="T16" fmla="*/ 118573533 w 2903"/>
              <a:gd name="T17" fmla="*/ 1032237527 h 3686"/>
              <a:gd name="T18" fmla="*/ 465160249 w 2903"/>
              <a:gd name="T19" fmla="*/ 138463012 h 3686"/>
              <a:gd name="T20" fmla="*/ 465160249 w 2903"/>
              <a:gd name="T21" fmla="*/ 138463012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2"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9"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ltLang="en-US"/>
          </a:p>
        </p:txBody>
      </p:sp>
      <p:sp>
        <p:nvSpPr>
          <p:cNvPr id="11270"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ltLang="en-US"/>
          </a:p>
        </p:txBody>
      </p:sp>
      <p:sp>
        <p:nvSpPr>
          <p:cNvPr id="11271"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omic Sans MS" pitchFamily="66" charset="0"/>
              </a:defRPr>
            </a:lvl1pPr>
          </a:lstStyle>
          <a:p>
            <a:fld id="{5C4145B7-CA1E-4BCE-88E5-00CFF02627FD}" type="slidenum">
              <a:rPr lang="en-US" altLang="en-US"/>
              <a:pPr/>
              <a:t>‹#›</a:t>
            </a:fld>
            <a:endParaRPr lang="en-US" altLang="en-US"/>
          </a:p>
        </p:txBody>
      </p:sp>
      <p:sp>
        <p:nvSpPr>
          <p:cNvPr id="7176" name="Freeform 8"/>
          <p:cNvSpPr>
            <a:spLocks/>
          </p:cNvSpPr>
          <p:nvPr/>
        </p:nvSpPr>
        <p:spPr bwMode="auto">
          <a:xfrm rot="-3172564">
            <a:off x="7865269" y="24607"/>
            <a:ext cx="1165225" cy="2097087"/>
          </a:xfrm>
          <a:custGeom>
            <a:avLst/>
            <a:gdLst>
              <a:gd name="T0" fmla="*/ 367400126 w 2911"/>
              <a:gd name="T1" fmla="*/ 0 h 3703"/>
              <a:gd name="T2" fmla="*/ 20829548 w 2911"/>
              <a:gd name="T3" fmla="*/ 909239838 h 3703"/>
              <a:gd name="T4" fmla="*/ 20989661 w 2911"/>
              <a:gd name="T5" fmla="*/ 1026623476 h 3703"/>
              <a:gd name="T6" fmla="*/ 0 w 2911"/>
              <a:gd name="T7" fmla="*/ 1165174497 h 3703"/>
              <a:gd name="T8" fmla="*/ 8011272 w 2911"/>
              <a:gd name="T9" fmla="*/ 1187624598 h 3703"/>
              <a:gd name="T10" fmla="*/ 67615873 w 2911"/>
              <a:gd name="T11" fmla="*/ 1075051858 h 3703"/>
              <a:gd name="T12" fmla="*/ 122252957 w 2911"/>
              <a:gd name="T13" fmla="*/ 1032717091 h 3703"/>
              <a:gd name="T14" fmla="*/ 466420234 w 2911"/>
              <a:gd name="T15" fmla="*/ 137267738 h 3703"/>
              <a:gd name="T16" fmla="*/ 414827305 w 2911"/>
              <a:gd name="T17" fmla="*/ 30789179 h 3703"/>
              <a:gd name="T18" fmla="*/ 367400126 w 2911"/>
              <a:gd name="T19" fmla="*/ 0 h 3703"/>
              <a:gd name="T20" fmla="*/ 36740012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9"/>
          <p:cNvSpPr>
            <a:spLocks/>
          </p:cNvSpPr>
          <p:nvPr/>
        </p:nvSpPr>
        <p:spPr bwMode="auto">
          <a:xfrm rot="-3172564">
            <a:off x="7831138" y="192088"/>
            <a:ext cx="1025525" cy="1571625"/>
          </a:xfrm>
          <a:custGeom>
            <a:avLst/>
            <a:gdLst>
              <a:gd name="T0" fmla="*/ 0 w 2561"/>
              <a:gd name="T1" fmla="*/ 795925910 h 2777"/>
              <a:gd name="T2" fmla="*/ 69271991 w 2561"/>
              <a:gd name="T3" fmla="*/ 817705678 h 2777"/>
              <a:gd name="T4" fmla="*/ 118018666 w 2561"/>
              <a:gd name="T5" fmla="*/ 889450897 h 2777"/>
              <a:gd name="T6" fmla="*/ 410660494 w 2561"/>
              <a:gd name="T7" fmla="*/ 127796260 h 2777"/>
              <a:gd name="T8" fmla="*/ 339624568 w 2561"/>
              <a:gd name="T9" fmla="*/ 26263738 h 2777"/>
              <a:gd name="T10" fmla="*/ 304347469 w 2561"/>
              <a:gd name="T11" fmla="*/ 0 h 2777"/>
              <a:gd name="T12" fmla="*/ 0 w 2561"/>
              <a:gd name="T13" fmla="*/ 795925910 h 2777"/>
              <a:gd name="T14" fmla="*/ 0 w 2561"/>
              <a:gd name="T15" fmla="*/ 79592591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178" name="Group 10"/>
          <p:cNvGrpSpPr>
            <a:grpSpLocks/>
          </p:cNvGrpSpPr>
          <p:nvPr/>
        </p:nvGrpSpPr>
        <p:grpSpPr bwMode="auto">
          <a:xfrm>
            <a:off x="7938" y="5540375"/>
            <a:ext cx="1784350" cy="1246188"/>
            <a:chOff x="5" y="3490"/>
            <a:chExt cx="1124" cy="785"/>
          </a:xfrm>
        </p:grpSpPr>
        <p:sp>
          <p:nvSpPr>
            <p:cNvPr id="7195" name="Freeform 11"/>
            <p:cNvSpPr>
              <a:spLocks/>
            </p:cNvSpPr>
            <p:nvPr userDrawn="1"/>
          </p:nvSpPr>
          <p:spPr bwMode="auto">
            <a:xfrm>
              <a:off x="24" y="3505"/>
              <a:ext cx="1089" cy="649"/>
            </a:xfrm>
            <a:custGeom>
              <a:avLst/>
              <a:gdLst>
                <a:gd name="T0" fmla="*/ 397 w 2177"/>
                <a:gd name="T1" fmla="*/ 315 h 1298"/>
                <a:gd name="T2" fmla="*/ 355 w 2177"/>
                <a:gd name="T3" fmla="*/ 277 h 1298"/>
                <a:gd name="T4" fmla="*/ 333 w 2177"/>
                <a:gd name="T5" fmla="*/ 120 h 1298"/>
                <a:gd name="T6" fmla="*/ 535 w 2177"/>
                <a:gd name="T7" fmla="*/ 83 h 1298"/>
                <a:gd name="T8" fmla="*/ 545 w 2177"/>
                <a:gd name="T9" fmla="*/ 51 h 1298"/>
                <a:gd name="T10" fmla="*/ 525 w 2177"/>
                <a:gd name="T11" fmla="*/ 25 h 1298"/>
                <a:gd name="T12" fmla="*/ 319 w 2177"/>
                <a:gd name="T13" fmla="*/ 53 h 1298"/>
                <a:gd name="T14" fmla="*/ 305 w 2177"/>
                <a:gd name="T15" fmla="*/ 8 h 1298"/>
                <a:gd name="T16" fmla="*/ 272 w 2177"/>
                <a:gd name="T17" fmla="*/ 0 h 1298"/>
                <a:gd name="T18" fmla="*/ 240 w 2177"/>
                <a:gd name="T19" fmla="*/ 7 h 1298"/>
                <a:gd name="T20" fmla="*/ 222 w 2177"/>
                <a:gd name="T21" fmla="*/ 27 h 1298"/>
                <a:gd name="T22" fmla="*/ 235 w 2177"/>
                <a:gd name="T23" fmla="*/ 72 h 1298"/>
                <a:gd name="T24" fmla="*/ 165 w 2177"/>
                <a:gd name="T25" fmla="*/ 111 h 1298"/>
                <a:gd name="T26" fmla="*/ 246 w 2177"/>
                <a:gd name="T27" fmla="*/ 119 h 1298"/>
                <a:gd name="T28" fmla="*/ 278 w 2177"/>
                <a:gd name="T29" fmla="*/ 223 h 1298"/>
                <a:gd name="T30" fmla="*/ 36 w 2177"/>
                <a:gd name="T31" fmla="*/ 118 h 1298"/>
                <a:gd name="T32" fmla="*/ 12 w 2177"/>
                <a:gd name="T33" fmla="*/ 128 h 1298"/>
                <a:gd name="T34" fmla="*/ 0 w 2177"/>
                <a:gd name="T35" fmla="*/ 159 h 1298"/>
                <a:gd name="T36" fmla="*/ 14 w 2177"/>
                <a:gd name="T37" fmla="*/ 195 h 1298"/>
                <a:gd name="T38" fmla="*/ 285 w 2177"/>
                <a:gd name="T39" fmla="*/ 322 h 1298"/>
                <a:gd name="T40" fmla="*/ 345 w 2177"/>
                <a:gd name="T41" fmla="*/ 314 h 1298"/>
                <a:gd name="T42" fmla="*/ 393 w 2177"/>
                <a:gd name="T43" fmla="*/ 325 h 1298"/>
                <a:gd name="T44" fmla="*/ 397 w 2177"/>
                <a:gd name="T45" fmla="*/ 315 h 1298"/>
                <a:gd name="T46" fmla="*/ 397 w 2177"/>
                <a:gd name="T47" fmla="*/ 315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6" name="Freeform 12"/>
            <p:cNvSpPr>
              <a:spLocks/>
            </p:cNvSpPr>
            <p:nvPr userDrawn="1"/>
          </p:nvSpPr>
          <p:spPr bwMode="auto">
            <a:xfrm>
              <a:off x="1022" y="3582"/>
              <a:ext cx="71" cy="129"/>
            </a:xfrm>
            <a:custGeom>
              <a:avLst/>
              <a:gdLst>
                <a:gd name="T0" fmla="*/ 0 w 143"/>
                <a:gd name="T1" fmla="*/ 2 h 258"/>
                <a:gd name="T2" fmla="*/ 30 w 143"/>
                <a:gd name="T3" fmla="*/ 0 h 258"/>
                <a:gd name="T4" fmla="*/ 35 w 143"/>
                <a:gd name="T5" fmla="*/ 59 h 258"/>
                <a:gd name="T6" fmla="*/ 2 w 143"/>
                <a:gd name="T7" fmla="*/ 65 h 258"/>
                <a:gd name="T8" fmla="*/ 0 w 143"/>
                <a:gd name="T9" fmla="*/ 2 h 258"/>
                <a:gd name="T10" fmla="*/ 0 w 143"/>
                <a:gd name="T11" fmla="*/ 2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13"/>
            <p:cNvSpPr>
              <a:spLocks/>
            </p:cNvSpPr>
            <p:nvPr userDrawn="1"/>
          </p:nvSpPr>
          <p:spPr bwMode="auto">
            <a:xfrm>
              <a:off x="20" y="3774"/>
              <a:ext cx="792" cy="410"/>
            </a:xfrm>
            <a:custGeom>
              <a:avLst/>
              <a:gdLst>
                <a:gd name="T0" fmla="*/ 34 w 1586"/>
                <a:gd name="T1" fmla="*/ 0 h 821"/>
                <a:gd name="T2" fmla="*/ 332 w 1586"/>
                <a:gd name="T3" fmla="*/ 129 h 821"/>
                <a:gd name="T4" fmla="*/ 356 w 1586"/>
                <a:gd name="T5" fmla="*/ 159 h 821"/>
                <a:gd name="T6" fmla="*/ 396 w 1586"/>
                <a:gd name="T7" fmla="*/ 198 h 821"/>
                <a:gd name="T8" fmla="*/ 391 w 1586"/>
                <a:gd name="T9" fmla="*/ 205 h 821"/>
                <a:gd name="T10" fmla="*/ 337 w 1586"/>
                <a:gd name="T11" fmla="*/ 196 h 821"/>
                <a:gd name="T12" fmla="*/ 286 w 1586"/>
                <a:gd name="T13" fmla="*/ 202 h 821"/>
                <a:gd name="T14" fmla="*/ 10 w 1586"/>
                <a:gd name="T15" fmla="*/ 74 h 821"/>
                <a:gd name="T16" fmla="*/ 0 w 1586"/>
                <a:gd name="T17" fmla="*/ 37 h 821"/>
                <a:gd name="T18" fmla="*/ 11 w 1586"/>
                <a:gd name="T19" fmla="*/ 8 h 821"/>
                <a:gd name="T20" fmla="*/ 34 w 1586"/>
                <a:gd name="T21" fmla="*/ 0 h 821"/>
                <a:gd name="T22" fmla="*/ 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14"/>
            <p:cNvSpPr>
              <a:spLocks/>
            </p:cNvSpPr>
            <p:nvPr userDrawn="1"/>
          </p:nvSpPr>
          <p:spPr bwMode="auto">
            <a:xfrm>
              <a:off x="129" y="3808"/>
              <a:ext cx="525" cy="374"/>
            </a:xfrm>
            <a:custGeom>
              <a:avLst/>
              <a:gdLst>
                <a:gd name="T0" fmla="*/ 0 w 1049"/>
                <a:gd name="T1" fmla="*/ 82 h 747"/>
                <a:gd name="T2" fmla="*/ 231 w 1049"/>
                <a:gd name="T3" fmla="*/ 187 h 747"/>
                <a:gd name="T4" fmla="*/ 235 w 1049"/>
                <a:gd name="T5" fmla="*/ 134 h 747"/>
                <a:gd name="T6" fmla="*/ 263 w 1049"/>
                <a:gd name="T7" fmla="*/ 106 h 747"/>
                <a:gd name="T8" fmla="*/ 20 w 1049"/>
                <a:gd name="T9" fmla="*/ 0 h 747"/>
                <a:gd name="T10" fmla="*/ 0 w 1049"/>
                <a:gd name="T11" fmla="*/ 32 h 747"/>
                <a:gd name="T12" fmla="*/ 0 w 1049"/>
                <a:gd name="T13" fmla="*/ 82 h 747"/>
                <a:gd name="T14" fmla="*/ 0 w 1049"/>
                <a:gd name="T15" fmla="*/ 8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15"/>
            <p:cNvSpPr>
              <a:spLocks/>
            </p:cNvSpPr>
            <p:nvPr userDrawn="1"/>
          </p:nvSpPr>
          <p:spPr bwMode="auto">
            <a:xfrm>
              <a:off x="485" y="3532"/>
              <a:ext cx="135" cy="121"/>
            </a:xfrm>
            <a:custGeom>
              <a:avLst/>
              <a:gdLst>
                <a:gd name="T0" fmla="*/ 0 w 272"/>
                <a:gd name="T1" fmla="*/ 7 h 241"/>
                <a:gd name="T2" fmla="*/ 39 w 272"/>
                <a:gd name="T3" fmla="*/ 0 h 241"/>
                <a:gd name="T4" fmla="*/ 62 w 272"/>
                <a:gd name="T5" fmla="*/ 9 h 241"/>
                <a:gd name="T6" fmla="*/ 67 w 272"/>
                <a:gd name="T7" fmla="*/ 35 h 241"/>
                <a:gd name="T8" fmla="*/ 40 w 272"/>
                <a:gd name="T9" fmla="*/ 37 h 241"/>
                <a:gd name="T10" fmla="*/ 8 w 272"/>
                <a:gd name="T11" fmla="*/ 61 h 241"/>
                <a:gd name="T12" fmla="*/ 0 w 272"/>
                <a:gd name="T13" fmla="*/ 7 h 241"/>
                <a:gd name="T14" fmla="*/ 0 w 272"/>
                <a:gd name="T15" fmla="*/ 7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16"/>
            <p:cNvSpPr>
              <a:spLocks/>
            </p:cNvSpPr>
            <p:nvPr userDrawn="1"/>
          </p:nvSpPr>
          <p:spPr bwMode="auto">
            <a:xfrm>
              <a:off x="641" y="4163"/>
              <a:ext cx="76" cy="112"/>
            </a:xfrm>
            <a:custGeom>
              <a:avLst/>
              <a:gdLst>
                <a:gd name="T0" fmla="*/ 38 w 152"/>
                <a:gd name="T1" fmla="*/ 1 h 224"/>
                <a:gd name="T2" fmla="*/ 38 w 152"/>
                <a:gd name="T3" fmla="*/ 56 h 224"/>
                <a:gd name="T4" fmla="*/ 0 w 152"/>
                <a:gd name="T5" fmla="*/ 2 h 224"/>
                <a:gd name="T6" fmla="*/ 18 w 152"/>
                <a:gd name="T7" fmla="*/ 0 h 224"/>
                <a:gd name="T8" fmla="*/ 38 w 152"/>
                <a:gd name="T9" fmla="*/ 1 h 224"/>
                <a:gd name="T10" fmla="*/ 38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17"/>
            <p:cNvSpPr>
              <a:spLocks/>
            </p:cNvSpPr>
            <p:nvPr userDrawn="1"/>
          </p:nvSpPr>
          <p:spPr bwMode="auto">
            <a:xfrm>
              <a:off x="504" y="3607"/>
              <a:ext cx="193" cy="383"/>
            </a:xfrm>
            <a:custGeom>
              <a:avLst/>
              <a:gdLst>
                <a:gd name="T0" fmla="*/ 0 w 386"/>
                <a:gd name="T1" fmla="*/ 20 h 764"/>
                <a:gd name="T2" fmla="*/ 22 w 386"/>
                <a:gd name="T3" fmla="*/ 0 h 764"/>
                <a:gd name="T4" fmla="*/ 58 w 386"/>
                <a:gd name="T5" fmla="*/ 2 h 764"/>
                <a:gd name="T6" fmla="*/ 97 w 386"/>
                <a:gd name="T7" fmla="*/ 192 h 764"/>
                <a:gd name="T8" fmla="*/ 70 w 386"/>
                <a:gd name="T9" fmla="*/ 181 h 764"/>
                <a:gd name="T10" fmla="*/ 38 w 386"/>
                <a:gd name="T11" fmla="*/ 170 h 764"/>
                <a:gd name="T12" fmla="*/ 0 w 386"/>
                <a:gd name="T13" fmla="*/ 20 h 764"/>
                <a:gd name="T14" fmla="*/ 0 w 386"/>
                <a:gd name="T15" fmla="*/ 2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2" name="Freeform 18"/>
            <p:cNvSpPr>
              <a:spLocks/>
            </p:cNvSpPr>
            <p:nvPr userDrawn="1"/>
          </p:nvSpPr>
          <p:spPr bwMode="auto">
            <a:xfrm>
              <a:off x="668" y="3590"/>
              <a:ext cx="364" cy="174"/>
            </a:xfrm>
            <a:custGeom>
              <a:avLst/>
              <a:gdLst>
                <a:gd name="T0" fmla="*/ 173 w 728"/>
                <a:gd name="T1" fmla="*/ 0 h 348"/>
                <a:gd name="T2" fmla="*/ 0 w 728"/>
                <a:gd name="T3" fmla="*/ 27 h 348"/>
                <a:gd name="T4" fmla="*/ 7 w 728"/>
                <a:gd name="T5" fmla="*/ 87 h 348"/>
                <a:gd name="T6" fmla="*/ 179 w 728"/>
                <a:gd name="T7" fmla="*/ 60 h 348"/>
                <a:gd name="T8" fmla="*/ 182 w 728"/>
                <a:gd name="T9" fmla="*/ 11 h 348"/>
                <a:gd name="T10" fmla="*/ 173 w 728"/>
                <a:gd name="T11" fmla="*/ 0 h 348"/>
                <a:gd name="T12" fmla="*/ 173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3" name="Freeform 19"/>
            <p:cNvSpPr>
              <a:spLocks/>
            </p:cNvSpPr>
            <p:nvPr userDrawn="1"/>
          </p:nvSpPr>
          <p:spPr bwMode="auto">
            <a:xfrm>
              <a:off x="347" y="3693"/>
              <a:ext cx="156" cy="67"/>
            </a:xfrm>
            <a:custGeom>
              <a:avLst/>
              <a:gdLst>
                <a:gd name="T0" fmla="*/ 68 w 312"/>
                <a:gd name="T1" fmla="*/ 0 h 135"/>
                <a:gd name="T2" fmla="*/ 0 w 312"/>
                <a:gd name="T3" fmla="*/ 19 h 135"/>
                <a:gd name="T4" fmla="*/ 78 w 312"/>
                <a:gd name="T5" fmla="*/ 33 h 135"/>
                <a:gd name="T6" fmla="*/ 68 w 312"/>
                <a:gd name="T7" fmla="*/ 0 h 135"/>
                <a:gd name="T8" fmla="*/ 68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04" name="Group 20"/>
            <p:cNvGrpSpPr>
              <a:grpSpLocks/>
            </p:cNvGrpSpPr>
            <p:nvPr userDrawn="1"/>
          </p:nvGrpSpPr>
          <p:grpSpPr bwMode="auto">
            <a:xfrm>
              <a:off x="5" y="3490"/>
              <a:ext cx="1124" cy="780"/>
              <a:chOff x="5" y="3490"/>
              <a:chExt cx="1124" cy="780"/>
            </a:xfrm>
          </p:grpSpPr>
          <p:grpSp>
            <p:nvGrpSpPr>
              <p:cNvPr id="7205" name="Group 21"/>
              <p:cNvGrpSpPr>
                <a:grpSpLocks/>
              </p:cNvGrpSpPr>
              <p:nvPr userDrawn="1"/>
            </p:nvGrpSpPr>
            <p:grpSpPr bwMode="auto">
              <a:xfrm>
                <a:off x="499" y="3562"/>
                <a:ext cx="548" cy="708"/>
                <a:chOff x="499" y="3562"/>
                <a:chExt cx="548" cy="708"/>
              </a:xfrm>
            </p:grpSpPr>
            <p:sp>
              <p:nvSpPr>
                <p:cNvPr id="7218" name="Freeform 22"/>
                <p:cNvSpPr>
                  <a:spLocks/>
                </p:cNvSpPr>
                <p:nvPr userDrawn="1"/>
              </p:nvSpPr>
              <p:spPr bwMode="auto">
                <a:xfrm>
                  <a:off x="499" y="3587"/>
                  <a:ext cx="157" cy="87"/>
                </a:xfrm>
                <a:custGeom>
                  <a:avLst/>
                  <a:gdLst>
                    <a:gd name="T0" fmla="*/ 0 w 313"/>
                    <a:gd name="T1" fmla="*/ 26 h 175"/>
                    <a:gd name="T2" fmla="*/ 29 w 313"/>
                    <a:gd name="T3" fmla="*/ 2 h 175"/>
                    <a:gd name="T4" fmla="*/ 54 w 313"/>
                    <a:gd name="T5" fmla="*/ 0 h 175"/>
                    <a:gd name="T6" fmla="*/ 73 w 313"/>
                    <a:gd name="T7" fmla="*/ 6 h 175"/>
                    <a:gd name="T8" fmla="*/ 79 w 313"/>
                    <a:gd name="T9" fmla="*/ 22 h 175"/>
                    <a:gd name="T10" fmla="*/ 42 w 313"/>
                    <a:gd name="T11" fmla="*/ 16 h 175"/>
                    <a:gd name="T12" fmla="*/ 19 w 313"/>
                    <a:gd name="T13" fmla="*/ 25 h 175"/>
                    <a:gd name="T14" fmla="*/ 4 w 313"/>
                    <a:gd name="T15" fmla="*/ 43 h 175"/>
                    <a:gd name="T16" fmla="*/ 0 w 313"/>
                    <a:gd name="T17" fmla="*/ 26 h 175"/>
                    <a:gd name="T18" fmla="*/ 0 w 313"/>
                    <a:gd name="T19" fmla="*/ 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9" name="Freeform 23"/>
                <p:cNvSpPr>
                  <a:spLocks/>
                </p:cNvSpPr>
                <p:nvPr userDrawn="1"/>
              </p:nvSpPr>
              <p:spPr bwMode="auto">
                <a:xfrm>
                  <a:off x="636" y="4137"/>
                  <a:ext cx="115" cy="133"/>
                </a:xfrm>
                <a:custGeom>
                  <a:avLst/>
                  <a:gdLst>
                    <a:gd name="T0" fmla="*/ 0 w 230"/>
                    <a:gd name="T1" fmla="*/ 10 h 266"/>
                    <a:gd name="T2" fmla="*/ 40 w 230"/>
                    <a:gd name="T3" fmla="*/ 67 h 266"/>
                    <a:gd name="T4" fmla="*/ 58 w 230"/>
                    <a:gd name="T5" fmla="*/ 63 h 266"/>
                    <a:gd name="T6" fmla="*/ 56 w 230"/>
                    <a:gd name="T7" fmla="*/ 5 h 266"/>
                    <a:gd name="T8" fmla="*/ 42 w 230"/>
                    <a:gd name="T9" fmla="*/ 0 h 266"/>
                    <a:gd name="T10" fmla="*/ 45 w 230"/>
                    <a:gd name="T11" fmla="*/ 50 h 266"/>
                    <a:gd name="T12" fmla="*/ 18 w 230"/>
                    <a:gd name="T13" fmla="*/ 1 h 266"/>
                    <a:gd name="T14" fmla="*/ 0 w 230"/>
                    <a:gd name="T15" fmla="*/ 10 h 266"/>
                    <a:gd name="T16" fmla="*/ 0 w 230"/>
                    <a:gd name="T17" fmla="*/ 1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0" name="Freeform 24"/>
                <p:cNvSpPr>
                  <a:spLocks/>
                </p:cNvSpPr>
                <p:nvPr userDrawn="1"/>
              </p:nvSpPr>
              <p:spPr bwMode="auto">
                <a:xfrm>
                  <a:off x="1004" y="3562"/>
                  <a:ext cx="43" cy="117"/>
                </a:xfrm>
                <a:custGeom>
                  <a:avLst/>
                  <a:gdLst>
                    <a:gd name="T0" fmla="*/ 0 w 87"/>
                    <a:gd name="T1" fmla="*/ 5 h 234"/>
                    <a:gd name="T2" fmla="*/ 9 w 87"/>
                    <a:gd name="T3" fmla="*/ 24 h 234"/>
                    <a:gd name="T4" fmla="*/ 11 w 87"/>
                    <a:gd name="T5" fmla="*/ 39 h 234"/>
                    <a:gd name="T6" fmla="*/ 6 w 87"/>
                    <a:gd name="T7" fmla="*/ 59 h 234"/>
                    <a:gd name="T8" fmla="*/ 20 w 87"/>
                    <a:gd name="T9" fmla="*/ 55 h 234"/>
                    <a:gd name="T10" fmla="*/ 21 w 87"/>
                    <a:gd name="T11" fmla="*/ 29 h 234"/>
                    <a:gd name="T12" fmla="*/ 11 w 87"/>
                    <a:gd name="T13" fmla="*/ 0 h 234"/>
                    <a:gd name="T14" fmla="*/ 0 w 87"/>
                    <a:gd name="T15" fmla="*/ 5 h 234"/>
                    <a:gd name="T16" fmla="*/ 0 w 87"/>
                    <a:gd name="T17" fmla="*/ 5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206" name="Freeform 25"/>
              <p:cNvSpPr>
                <a:spLocks/>
              </p:cNvSpPr>
              <p:nvPr userDrawn="1"/>
            </p:nvSpPr>
            <p:spPr bwMode="auto">
              <a:xfrm>
                <a:off x="76" y="3732"/>
                <a:ext cx="595" cy="250"/>
              </a:xfrm>
              <a:custGeom>
                <a:avLst/>
                <a:gdLst>
                  <a:gd name="T0" fmla="*/ 25 w 1190"/>
                  <a:gd name="T1" fmla="*/ 0 h 500"/>
                  <a:gd name="T2" fmla="*/ 298 w 1190"/>
                  <a:gd name="T3" fmla="*/ 123 h 500"/>
                  <a:gd name="T4" fmla="*/ 269 w 1190"/>
                  <a:gd name="T5" fmla="*/ 125 h 500"/>
                  <a:gd name="T6" fmla="*/ 0 w 1190"/>
                  <a:gd name="T7" fmla="*/ 7 h 500"/>
                  <a:gd name="T8" fmla="*/ 25 w 1190"/>
                  <a:gd name="T9" fmla="*/ 0 h 500"/>
                  <a:gd name="T10" fmla="*/ 25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7" name="Freeform 26"/>
              <p:cNvSpPr>
                <a:spLocks/>
              </p:cNvSpPr>
              <p:nvPr userDrawn="1"/>
            </p:nvSpPr>
            <p:spPr bwMode="auto">
              <a:xfrm>
                <a:off x="260" y="3886"/>
                <a:ext cx="244" cy="148"/>
              </a:xfrm>
              <a:custGeom>
                <a:avLst/>
                <a:gdLst>
                  <a:gd name="T0" fmla="*/ 3 w 489"/>
                  <a:gd name="T1" fmla="*/ 9 h 296"/>
                  <a:gd name="T2" fmla="*/ 40 w 489"/>
                  <a:gd name="T3" fmla="*/ 17 h 296"/>
                  <a:gd name="T4" fmla="*/ 81 w 489"/>
                  <a:gd name="T5" fmla="*/ 35 h 296"/>
                  <a:gd name="T6" fmla="*/ 110 w 489"/>
                  <a:gd name="T7" fmla="*/ 61 h 296"/>
                  <a:gd name="T8" fmla="*/ 81 w 489"/>
                  <a:gd name="T9" fmla="*/ 58 h 296"/>
                  <a:gd name="T10" fmla="*/ 34 w 489"/>
                  <a:gd name="T11" fmla="*/ 37 h 296"/>
                  <a:gd name="T12" fmla="*/ 12 w 489"/>
                  <a:gd name="T13" fmla="*/ 20 h 296"/>
                  <a:gd name="T14" fmla="*/ 26 w 489"/>
                  <a:gd name="T15" fmla="*/ 41 h 296"/>
                  <a:gd name="T16" fmla="*/ 68 w 489"/>
                  <a:gd name="T17" fmla="*/ 68 h 296"/>
                  <a:gd name="T18" fmla="*/ 116 w 489"/>
                  <a:gd name="T19" fmla="*/ 74 h 296"/>
                  <a:gd name="T20" fmla="*/ 122 w 489"/>
                  <a:gd name="T21" fmla="*/ 56 h 296"/>
                  <a:gd name="T22" fmla="*/ 98 w 489"/>
                  <a:gd name="T23" fmla="*/ 30 h 296"/>
                  <a:gd name="T24" fmla="*/ 42 w 489"/>
                  <a:gd name="T25" fmla="*/ 5 h 296"/>
                  <a:gd name="T26" fmla="*/ 0 w 489"/>
                  <a:gd name="T27" fmla="*/ 0 h 296"/>
                  <a:gd name="T28" fmla="*/ 3 w 489"/>
                  <a:gd name="T29" fmla="*/ 9 h 296"/>
                  <a:gd name="T30" fmla="*/ 3 w 489"/>
                  <a:gd name="T31" fmla="*/ 9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8" name="Freeform 27"/>
              <p:cNvSpPr>
                <a:spLocks/>
              </p:cNvSpPr>
              <p:nvPr userDrawn="1"/>
            </p:nvSpPr>
            <p:spPr bwMode="auto">
              <a:xfrm>
                <a:off x="565" y="3680"/>
                <a:ext cx="107" cy="238"/>
              </a:xfrm>
              <a:custGeom>
                <a:avLst/>
                <a:gdLst>
                  <a:gd name="T0" fmla="*/ 6 w 213"/>
                  <a:gd name="T1" fmla="*/ 0 h 478"/>
                  <a:gd name="T2" fmla="*/ 23 w 213"/>
                  <a:gd name="T3" fmla="*/ 6 h 478"/>
                  <a:gd name="T4" fmla="*/ 20 w 213"/>
                  <a:gd name="T5" fmla="*/ 48 h 478"/>
                  <a:gd name="T6" fmla="*/ 27 w 213"/>
                  <a:gd name="T7" fmla="*/ 81 h 478"/>
                  <a:gd name="T8" fmla="*/ 54 w 213"/>
                  <a:gd name="T9" fmla="*/ 112 h 478"/>
                  <a:gd name="T10" fmla="*/ 25 w 213"/>
                  <a:gd name="T11" fmla="*/ 119 h 478"/>
                  <a:gd name="T12" fmla="*/ 8 w 213"/>
                  <a:gd name="T13" fmla="*/ 85 h 478"/>
                  <a:gd name="T14" fmla="*/ 0 w 213"/>
                  <a:gd name="T15" fmla="*/ 14 h 478"/>
                  <a:gd name="T16" fmla="*/ 6 w 213"/>
                  <a:gd name="T17" fmla="*/ 0 h 478"/>
                  <a:gd name="T18" fmla="*/ 6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09" name="Group 28"/>
              <p:cNvGrpSpPr>
                <a:grpSpLocks/>
              </p:cNvGrpSpPr>
              <p:nvPr userDrawn="1"/>
            </p:nvGrpSpPr>
            <p:grpSpPr bwMode="auto">
              <a:xfrm>
                <a:off x="5" y="3490"/>
                <a:ext cx="1124" cy="678"/>
                <a:chOff x="5" y="3490"/>
                <a:chExt cx="1124" cy="678"/>
              </a:xfrm>
            </p:grpSpPr>
            <p:sp>
              <p:nvSpPr>
                <p:cNvPr id="7210" name="Freeform 29"/>
                <p:cNvSpPr>
                  <a:spLocks/>
                </p:cNvSpPr>
                <p:nvPr userDrawn="1"/>
              </p:nvSpPr>
              <p:spPr bwMode="auto">
                <a:xfrm>
                  <a:off x="669" y="4048"/>
                  <a:ext cx="75" cy="87"/>
                </a:xfrm>
                <a:custGeom>
                  <a:avLst/>
                  <a:gdLst>
                    <a:gd name="T0" fmla="*/ 28 w 150"/>
                    <a:gd name="T1" fmla="*/ 0 h 173"/>
                    <a:gd name="T2" fmla="*/ 10 w 150"/>
                    <a:gd name="T3" fmla="*/ 17 h 173"/>
                    <a:gd name="T4" fmla="*/ 0 w 150"/>
                    <a:gd name="T5" fmla="*/ 44 h 173"/>
                    <a:gd name="T6" fmla="*/ 20 w 150"/>
                    <a:gd name="T7" fmla="*/ 40 h 173"/>
                    <a:gd name="T8" fmla="*/ 26 w 150"/>
                    <a:gd name="T9" fmla="*/ 21 h 173"/>
                    <a:gd name="T10" fmla="*/ 38 w 150"/>
                    <a:gd name="T11" fmla="*/ 7 h 173"/>
                    <a:gd name="T12" fmla="*/ 28 w 150"/>
                    <a:gd name="T13" fmla="*/ 0 h 173"/>
                    <a:gd name="T14" fmla="*/ 2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1" name="Freeform 30"/>
                <p:cNvSpPr>
                  <a:spLocks/>
                </p:cNvSpPr>
                <p:nvPr userDrawn="1"/>
              </p:nvSpPr>
              <p:spPr bwMode="auto">
                <a:xfrm>
                  <a:off x="5" y="3728"/>
                  <a:ext cx="842" cy="440"/>
                </a:xfrm>
                <a:custGeom>
                  <a:avLst/>
                  <a:gdLst>
                    <a:gd name="T0" fmla="*/ 39 w 1684"/>
                    <a:gd name="T1" fmla="*/ 0 h 880"/>
                    <a:gd name="T2" fmla="*/ 16 w 1684"/>
                    <a:gd name="T3" fmla="*/ 13 h 880"/>
                    <a:gd name="T4" fmla="*/ 0 w 1684"/>
                    <a:gd name="T5" fmla="*/ 52 h 880"/>
                    <a:gd name="T6" fmla="*/ 17 w 1684"/>
                    <a:gd name="T7" fmla="*/ 90 h 880"/>
                    <a:gd name="T8" fmla="*/ 296 w 1684"/>
                    <a:gd name="T9" fmla="*/ 217 h 880"/>
                    <a:gd name="T10" fmla="*/ 356 w 1684"/>
                    <a:gd name="T11" fmla="*/ 209 h 880"/>
                    <a:gd name="T12" fmla="*/ 404 w 1684"/>
                    <a:gd name="T13" fmla="*/ 220 h 880"/>
                    <a:gd name="T14" fmla="*/ 421 w 1684"/>
                    <a:gd name="T15" fmla="*/ 202 h 880"/>
                    <a:gd name="T16" fmla="*/ 376 w 1684"/>
                    <a:gd name="T17" fmla="*/ 166 h 880"/>
                    <a:gd name="T18" fmla="*/ 357 w 1684"/>
                    <a:gd name="T19" fmla="*/ 128 h 880"/>
                    <a:gd name="T20" fmla="*/ 343 w 1684"/>
                    <a:gd name="T21" fmla="*/ 132 h 880"/>
                    <a:gd name="T22" fmla="*/ 360 w 1684"/>
                    <a:gd name="T23" fmla="*/ 166 h 880"/>
                    <a:gd name="T24" fmla="*/ 395 w 1684"/>
                    <a:gd name="T25" fmla="*/ 203 h 880"/>
                    <a:gd name="T26" fmla="*/ 354 w 1684"/>
                    <a:gd name="T27" fmla="*/ 197 h 880"/>
                    <a:gd name="T28" fmla="*/ 305 w 1684"/>
                    <a:gd name="T29" fmla="*/ 204 h 880"/>
                    <a:gd name="T30" fmla="*/ 314 w 1684"/>
                    <a:gd name="T31" fmla="*/ 163 h 880"/>
                    <a:gd name="T32" fmla="*/ 335 w 1684"/>
                    <a:gd name="T33" fmla="*/ 135 h 880"/>
                    <a:gd name="T34" fmla="*/ 311 w 1684"/>
                    <a:gd name="T35" fmla="*/ 138 h 880"/>
                    <a:gd name="T36" fmla="*/ 292 w 1684"/>
                    <a:gd name="T37" fmla="*/ 165 h 880"/>
                    <a:gd name="T38" fmla="*/ 285 w 1684"/>
                    <a:gd name="T39" fmla="*/ 198 h 880"/>
                    <a:gd name="T40" fmla="*/ 27 w 1684"/>
                    <a:gd name="T41" fmla="*/ 78 h 880"/>
                    <a:gd name="T42" fmla="*/ 20 w 1684"/>
                    <a:gd name="T43" fmla="*/ 54 h 880"/>
                    <a:gd name="T44" fmla="*/ 26 w 1684"/>
                    <a:gd name="T45" fmla="*/ 24 h 880"/>
                    <a:gd name="T46" fmla="*/ 55 w 1684"/>
                    <a:gd name="T47" fmla="*/ 0 h 880"/>
                    <a:gd name="T48" fmla="*/ 39 w 1684"/>
                    <a:gd name="T49" fmla="*/ 0 h 880"/>
                    <a:gd name="T50" fmla="*/ 3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2" name="Freeform 31"/>
                <p:cNvSpPr>
                  <a:spLocks/>
                </p:cNvSpPr>
                <p:nvPr userDrawn="1"/>
              </p:nvSpPr>
              <p:spPr bwMode="auto">
                <a:xfrm>
                  <a:off x="106" y="3770"/>
                  <a:ext cx="80" cy="167"/>
                </a:xfrm>
                <a:custGeom>
                  <a:avLst/>
                  <a:gdLst>
                    <a:gd name="T0" fmla="*/ 29 w 160"/>
                    <a:gd name="T1" fmla="*/ 0 h 335"/>
                    <a:gd name="T2" fmla="*/ 5 w 160"/>
                    <a:gd name="T3" fmla="*/ 26 h 335"/>
                    <a:gd name="T4" fmla="*/ 0 w 160"/>
                    <a:gd name="T5" fmla="*/ 57 h 335"/>
                    <a:gd name="T6" fmla="*/ 9 w 160"/>
                    <a:gd name="T7" fmla="*/ 78 h 335"/>
                    <a:gd name="T8" fmla="*/ 24 w 160"/>
                    <a:gd name="T9" fmla="*/ 83 h 335"/>
                    <a:gd name="T10" fmla="*/ 19 w 160"/>
                    <a:gd name="T11" fmla="*/ 38 h 335"/>
                    <a:gd name="T12" fmla="*/ 40 w 160"/>
                    <a:gd name="T13" fmla="*/ 4 h 335"/>
                    <a:gd name="T14" fmla="*/ 29 w 160"/>
                    <a:gd name="T15" fmla="*/ 0 h 335"/>
                    <a:gd name="T16" fmla="*/ 29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3" name="Freeform 32"/>
                <p:cNvSpPr>
                  <a:spLocks/>
                </p:cNvSpPr>
                <p:nvPr userDrawn="1"/>
              </p:nvSpPr>
              <p:spPr bwMode="auto">
                <a:xfrm>
                  <a:off x="449" y="3490"/>
                  <a:ext cx="322" cy="594"/>
                </a:xfrm>
                <a:custGeom>
                  <a:avLst/>
                  <a:gdLst>
                    <a:gd name="T0" fmla="*/ 55 w 642"/>
                    <a:gd name="T1" fmla="*/ 224 h 1188"/>
                    <a:gd name="T2" fmla="*/ 0 w 642"/>
                    <a:gd name="T3" fmla="*/ 31 h 1188"/>
                    <a:gd name="T4" fmla="*/ 21 w 642"/>
                    <a:gd name="T5" fmla="*/ 10 h 1188"/>
                    <a:gd name="T6" fmla="*/ 65 w 642"/>
                    <a:gd name="T7" fmla="*/ 0 h 1188"/>
                    <a:gd name="T8" fmla="*/ 100 w 642"/>
                    <a:gd name="T9" fmla="*/ 15 h 1188"/>
                    <a:gd name="T10" fmla="*/ 162 w 642"/>
                    <a:gd name="T11" fmla="*/ 297 h 1188"/>
                    <a:gd name="T12" fmla="*/ 139 w 642"/>
                    <a:gd name="T13" fmla="*/ 273 h 1188"/>
                    <a:gd name="T14" fmla="*/ 89 w 642"/>
                    <a:gd name="T15" fmla="*/ 25 h 1188"/>
                    <a:gd name="T16" fmla="*/ 57 w 642"/>
                    <a:gd name="T17" fmla="*/ 16 h 1188"/>
                    <a:gd name="T18" fmla="*/ 30 w 642"/>
                    <a:gd name="T19" fmla="*/ 19 h 1188"/>
                    <a:gd name="T20" fmla="*/ 19 w 642"/>
                    <a:gd name="T21" fmla="*/ 36 h 1188"/>
                    <a:gd name="T22" fmla="*/ 77 w 642"/>
                    <a:gd name="T23" fmla="*/ 231 h 1188"/>
                    <a:gd name="T24" fmla="*/ 55 w 642"/>
                    <a:gd name="T25" fmla="*/ 224 h 1188"/>
                    <a:gd name="T26" fmla="*/ 55 w 642"/>
                    <a:gd name="T27" fmla="*/ 224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4" name="Freeform 33"/>
                <p:cNvSpPr>
                  <a:spLocks/>
                </p:cNvSpPr>
                <p:nvPr userDrawn="1"/>
              </p:nvSpPr>
              <p:spPr bwMode="auto">
                <a:xfrm>
                  <a:off x="578" y="3650"/>
                  <a:ext cx="96" cy="252"/>
                </a:xfrm>
                <a:custGeom>
                  <a:avLst/>
                  <a:gdLst>
                    <a:gd name="T0" fmla="*/ 0 w 192"/>
                    <a:gd name="T1" fmla="*/ 7 h 504"/>
                    <a:gd name="T2" fmla="*/ 19 w 192"/>
                    <a:gd name="T3" fmla="*/ 49 h 504"/>
                    <a:gd name="T4" fmla="*/ 29 w 192"/>
                    <a:gd name="T5" fmla="*/ 80 h 504"/>
                    <a:gd name="T6" fmla="*/ 29 w 192"/>
                    <a:gd name="T7" fmla="*/ 126 h 504"/>
                    <a:gd name="T8" fmla="*/ 48 w 192"/>
                    <a:gd name="T9" fmla="*/ 126 h 504"/>
                    <a:gd name="T10" fmla="*/ 47 w 192"/>
                    <a:gd name="T11" fmla="*/ 90 h 504"/>
                    <a:gd name="T12" fmla="*/ 41 w 192"/>
                    <a:gd name="T13" fmla="*/ 52 h 504"/>
                    <a:gd name="T14" fmla="*/ 25 w 192"/>
                    <a:gd name="T15" fmla="*/ 15 h 504"/>
                    <a:gd name="T16" fmla="*/ 16 w 192"/>
                    <a:gd name="T17" fmla="*/ 0 h 504"/>
                    <a:gd name="T18" fmla="*/ 0 w 192"/>
                    <a:gd name="T19" fmla="*/ 7 h 504"/>
                    <a:gd name="T20" fmla="*/ 0 w 192"/>
                    <a:gd name="T21" fmla="*/ 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5" name="Freeform 34"/>
                <p:cNvSpPr>
                  <a:spLocks/>
                </p:cNvSpPr>
                <p:nvPr userDrawn="1"/>
              </p:nvSpPr>
              <p:spPr bwMode="auto">
                <a:xfrm>
                  <a:off x="328" y="3630"/>
                  <a:ext cx="195" cy="135"/>
                </a:xfrm>
                <a:custGeom>
                  <a:avLst/>
                  <a:gdLst>
                    <a:gd name="T0" fmla="*/ 75 w 390"/>
                    <a:gd name="T1" fmla="*/ 0 h 269"/>
                    <a:gd name="T2" fmla="*/ 65 w 390"/>
                    <a:gd name="T3" fmla="*/ 5 h 269"/>
                    <a:gd name="T4" fmla="*/ 64 w 390"/>
                    <a:gd name="T5" fmla="*/ 17 h 269"/>
                    <a:gd name="T6" fmla="*/ 0 w 390"/>
                    <a:gd name="T7" fmla="*/ 43 h 269"/>
                    <a:gd name="T8" fmla="*/ 0 w 390"/>
                    <a:gd name="T9" fmla="*/ 56 h 269"/>
                    <a:gd name="T10" fmla="*/ 71 w 390"/>
                    <a:gd name="T11" fmla="*/ 57 h 269"/>
                    <a:gd name="T12" fmla="*/ 80 w 390"/>
                    <a:gd name="T13" fmla="*/ 68 h 269"/>
                    <a:gd name="T14" fmla="*/ 98 w 390"/>
                    <a:gd name="T15" fmla="*/ 67 h 269"/>
                    <a:gd name="T16" fmla="*/ 96 w 390"/>
                    <a:gd name="T17" fmla="*/ 48 h 269"/>
                    <a:gd name="T18" fmla="*/ 29 w 390"/>
                    <a:gd name="T19" fmla="*/ 44 h 269"/>
                    <a:gd name="T20" fmla="*/ 84 w 390"/>
                    <a:gd name="T21" fmla="*/ 23 h 269"/>
                    <a:gd name="T22" fmla="*/ 75 w 390"/>
                    <a:gd name="T23" fmla="*/ 0 h 269"/>
                    <a:gd name="T24" fmla="*/ 75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6" name="Freeform 35"/>
                <p:cNvSpPr>
                  <a:spLocks/>
                </p:cNvSpPr>
                <p:nvPr userDrawn="1"/>
              </p:nvSpPr>
              <p:spPr bwMode="auto">
                <a:xfrm>
                  <a:off x="658" y="3538"/>
                  <a:ext cx="471" cy="212"/>
                </a:xfrm>
                <a:custGeom>
                  <a:avLst/>
                  <a:gdLst>
                    <a:gd name="T0" fmla="*/ 0 w 941"/>
                    <a:gd name="T1" fmla="*/ 33 h 424"/>
                    <a:gd name="T2" fmla="*/ 216 w 941"/>
                    <a:gd name="T3" fmla="*/ 0 h 424"/>
                    <a:gd name="T4" fmla="*/ 232 w 941"/>
                    <a:gd name="T5" fmla="*/ 20 h 424"/>
                    <a:gd name="T6" fmla="*/ 236 w 941"/>
                    <a:gd name="T7" fmla="*/ 46 h 424"/>
                    <a:gd name="T8" fmla="*/ 226 w 941"/>
                    <a:gd name="T9" fmla="*/ 71 h 424"/>
                    <a:gd name="T10" fmla="*/ 15 w 941"/>
                    <a:gd name="T11" fmla="*/ 106 h 424"/>
                    <a:gd name="T12" fmla="*/ 14 w 941"/>
                    <a:gd name="T13" fmla="*/ 96 h 424"/>
                    <a:gd name="T14" fmla="*/ 216 w 941"/>
                    <a:gd name="T15" fmla="*/ 61 h 424"/>
                    <a:gd name="T16" fmla="*/ 224 w 941"/>
                    <a:gd name="T17" fmla="*/ 37 h 424"/>
                    <a:gd name="T18" fmla="*/ 210 w 941"/>
                    <a:gd name="T19" fmla="*/ 15 h 424"/>
                    <a:gd name="T20" fmla="*/ 0 w 941"/>
                    <a:gd name="T21" fmla="*/ 47 h 424"/>
                    <a:gd name="T22" fmla="*/ 0 w 941"/>
                    <a:gd name="T23" fmla="*/ 33 h 424"/>
                    <a:gd name="T24" fmla="*/ 0 w 941"/>
                    <a:gd name="T25" fmla="*/ 33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7" name="Freeform 36"/>
                <p:cNvSpPr>
                  <a:spLocks/>
                </p:cNvSpPr>
                <p:nvPr userDrawn="1"/>
              </p:nvSpPr>
              <p:spPr bwMode="auto">
                <a:xfrm>
                  <a:off x="717" y="3606"/>
                  <a:ext cx="245" cy="86"/>
                </a:xfrm>
                <a:custGeom>
                  <a:avLst/>
                  <a:gdLst>
                    <a:gd name="T0" fmla="*/ 0 w 488"/>
                    <a:gd name="T1" fmla="*/ 31 h 173"/>
                    <a:gd name="T2" fmla="*/ 17 w 488"/>
                    <a:gd name="T3" fmla="*/ 43 h 173"/>
                    <a:gd name="T4" fmla="*/ 56 w 488"/>
                    <a:gd name="T5" fmla="*/ 41 h 173"/>
                    <a:gd name="T6" fmla="*/ 105 w 488"/>
                    <a:gd name="T7" fmla="*/ 29 h 173"/>
                    <a:gd name="T8" fmla="*/ 123 w 488"/>
                    <a:gd name="T9" fmla="*/ 10 h 173"/>
                    <a:gd name="T10" fmla="*/ 111 w 488"/>
                    <a:gd name="T11" fmla="*/ 0 h 173"/>
                    <a:gd name="T12" fmla="*/ 64 w 488"/>
                    <a:gd name="T13" fmla="*/ 0 h 173"/>
                    <a:gd name="T14" fmla="*/ 28 w 488"/>
                    <a:gd name="T15" fmla="*/ 3 h 173"/>
                    <a:gd name="T16" fmla="*/ 4 w 488"/>
                    <a:gd name="T17" fmla="*/ 19 h 173"/>
                    <a:gd name="T18" fmla="*/ 28 w 488"/>
                    <a:gd name="T19" fmla="*/ 23 h 173"/>
                    <a:gd name="T20" fmla="*/ 69 w 488"/>
                    <a:gd name="T21" fmla="*/ 13 h 173"/>
                    <a:gd name="T22" fmla="*/ 105 w 488"/>
                    <a:gd name="T23" fmla="*/ 13 h 173"/>
                    <a:gd name="T24" fmla="*/ 68 w 488"/>
                    <a:gd name="T25" fmla="*/ 27 h 173"/>
                    <a:gd name="T26" fmla="*/ 36 w 488"/>
                    <a:gd name="T27" fmla="*/ 31 h 173"/>
                    <a:gd name="T28" fmla="*/ 0 w 488"/>
                    <a:gd name="T29" fmla="*/ 31 h 173"/>
                    <a:gd name="T30" fmla="*/ 0 w 488"/>
                    <a:gd name="T31" fmla="*/ 3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7179" name="Group 37"/>
          <p:cNvGrpSpPr>
            <a:grpSpLocks/>
          </p:cNvGrpSpPr>
          <p:nvPr/>
        </p:nvGrpSpPr>
        <p:grpSpPr bwMode="auto">
          <a:xfrm>
            <a:off x="8680450" y="2116138"/>
            <a:ext cx="385763" cy="4308475"/>
            <a:chOff x="5468" y="1333"/>
            <a:chExt cx="243" cy="2714"/>
          </a:xfrm>
        </p:grpSpPr>
        <p:sp>
          <p:nvSpPr>
            <p:cNvPr id="7193" name="Freeform 38"/>
            <p:cNvSpPr>
              <a:spLocks/>
            </p:cNvSpPr>
            <p:nvPr userDrawn="1"/>
          </p:nvSpPr>
          <p:spPr bwMode="auto">
            <a:xfrm flipH="1">
              <a:off x="5468" y="2620"/>
              <a:ext cx="205" cy="1427"/>
            </a:xfrm>
            <a:custGeom>
              <a:avLst/>
              <a:gdLst>
                <a:gd name="T0" fmla="*/ 49 w 772"/>
                <a:gd name="T1" fmla="*/ 603 h 3266"/>
                <a:gd name="T2" fmla="*/ 27 w 772"/>
                <a:gd name="T3" fmla="*/ 562 h 3266"/>
                <a:gd name="T4" fmla="*/ 23 w 772"/>
                <a:gd name="T5" fmla="*/ 531 h 3266"/>
                <a:gd name="T6" fmla="*/ 26 w 772"/>
                <a:gd name="T7" fmla="*/ 485 h 3266"/>
                <a:gd name="T8" fmla="*/ 42 w 772"/>
                <a:gd name="T9" fmla="*/ 430 h 3266"/>
                <a:gd name="T10" fmla="*/ 45 w 772"/>
                <a:gd name="T11" fmla="*/ 395 h 3266"/>
                <a:gd name="T12" fmla="*/ 42 w 772"/>
                <a:gd name="T13" fmla="*/ 372 h 3266"/>
                <a:gd name="T14" fmla="*/ 28 w 772"/>
                <a:gd name="T15" fmla="*/ 355 h 3266"/>
                <a:gd name="T16" fmla="*/ 25 w 772"/>
                <a:gd name="T17" fmla="*/ 333 h 3266"/>
                <a:gd name="T18" fmla="*/ 30 w 772"/>
                <a:gd name="T19" fmla="*/ 303 h 3266"/>
                <a:gd name="T20" fmla="*/ 52 w 772"/>
                <a:gd name="T21" fmla="*/ 221 h 3266"/>
                <a:gd name="T22" fmla="*/ 54 w 772"/>
                <a:gd name="T23" fmla="*/ 180 h 3266"/>
                <a:gd name="T24" fmla="*/ 49 w 772"/>
                <a:gd name="T25" fmla="*/ 136 h 3266"/>
                <a:gd name="T26" fmla="*/ 30 w 772"/>
                <a:gd name="T27" fmla="*/ 115 h 3266"/>
                <a:gd name="T28" fmla="*/ 14 w 772"/>
                <a:gd name="T29" fmla="*/ 80 h 3266"/>
                <a:gd name="T30" fmla="*/ 0 w 772"/>
                <a:gd name="T31" fmla="*/ 0 h 3266"/>
                <a:gd name="T32" fmla="*/ 2 w 772"/>
                <a:gd name="T33" fmla="*/ 73 h 3266"/>
                <a:gd name="T34" fmla="*/ 13 w 772"/>
                <a:gd name="T35" fmla="*/ 117 h 3266"/>
                <a:gd name="T36" fmla="*/ 27 w 772"/>
                <a:gd name="T37" fmla="*/ 144 h 3266"/>
                <a:gd name="T38" fmla="*/ 42 w 772"/>
                <a:gd name="T39" fmla="*/ 159 h 3266"/>
                <a:gd name="T40" fmla="*/ 43 w 772"/>
                <a:gd name="T41" fmla="*/ 199 h 3266"/>
                <a:gd name="T42" fmla="*/ 35 w 772"/>
                <a:gd name="T43" fmla="*/ 242 h 3266"/>
                <a:gd name="T44" fmla="*/ 17 w 772"/>
                <a:gd name="T45" fmla="*/ 316 h 3266"/>
                <a:gd name="T46" fmla="*/ 16 w 772"/>
                <a:gd name="T47" fmla="*/ 364 h 3266"/>
                <a:gd name="T48" fmla="*/ 33 w 772"/>
                <a:gd name="T49" fmla="*/ 391 h 3266"/>
                <a:gd name="T50" fmla="*/ 32 w 772"/>
                <a:gd name="T51" fmla="*/ 416 h 3266"/>
                <a:gd name="T52" fmla="*/ 18 w 772"/>
                <a:gd name="T53" fmla="*/ 468 h 3266"/>
                <a:gd name="T54" fmla="*/ 11 w 772"/>
                <a:gd name="T55" fmla="*/ 518 h 3266"/>
                <a:gd name="T56" fmla="*/ 17 w 772"/>
                <a:gd name="T57" fmla="*/ 571 h 3266"/>
                <a:gd name="T58" fmla="*/ 30 w 772"/>
                <a:gd name="T59" fmla="*/ 600 h 3266"/>
                <a:gd name="T60" fmla="*/ 47 w 772"/>
                <a:gd name="T61" fmla="*/ 623 h 3266"/>
                <a:gd name="T62" fmla="*/ 49 w 772"/>
                <a:gd name="T63" fmla="*/ 603 h 3266"/>
                <a:gd name="T64" fmla="*/ 49 w 772"/>
                <a:gd name="T65" fmla="*/ 603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39"/>
            <p:cNvSpPr>
              <a:spLocks/>
            </p:cNvSpPr>
            <p:nvPr userDrawn="1"/>
          </p:nvSpPr>
          <p:spPr bwMode="auto">
            <a:xfrm flipH="1">
              <a:off x="5506" y="1333"/>
              <a:ext cx="205" cy="1633"/>
            </a:xfrm>
            <a:custGeom>
              <a:avLst/>
              <a:gdLst>
                <a:gd name="T0" fmla="*/ 49 w 772"/>
                <a:gd name="T1" fmla="*/ 789 h 3266"/>
                <a:gd name="T2" fmla="*/ 27 w 772"/>
                <a:gd name="T3" fmla="*/ 737 h 3266"/>
                <a:gd name="T4" fmla="*/ 23 w 772"/>
                <a:gd name="T5" fmla="*/ 696 h 3266"/>
                <a:gd name="T6" fmla="*/ 26 w 772"/>
                <a:gd name="T7" fmla="*/ 636 h 3266"/>
                <a:gd name="T8" fmla="*/ 42 w 772"/>
                <a:gd name="T9" fmla="*/ 563 h 3266"/>
                <a:gd name="T10" fmla="*/ 45 w 772"/>
                <a:gd name="T11" fmla="*/ 518 h 3266"/>
                <a:gd name="T12" fmla="*/ 42 w 772"/>
                <a:gd name="T13" fmla="*/ 487 h 3266"/>
                <a:gd name="T14" fmla="*/ 28 w 772"/>
                <a:gd name="T15" fmla="*/ 465 h 3266"/>
                <a:gd name="T16" fmla="*/ 25 w 772"/>
                <a:gd name="T17" fmla="*/ 437 h 3266"/>
                <a:gd name="T18" fmla="*/ 30 w 772"/>
                <a:gd name="T19" fmla="*/ 397 h 3266"/>
                <a:gd name="T20" fmla="*/ 52 w 772"/>
                <a:gd name="T21" fmla="*/ 289 h 3266"/>
                <a:gd name="T22" fmla="*/ 54 w 772"/>
                <a:gd name="T23" fmla="*/ 237 h 3266"/>
                <a:gd name="T24" fmla="*/ 49 w 772"/>
                <a:gd name="T25" fmla="*/ 179 h 3266"/>
                <a:gd name="T26" fmla="*/ 30 w 772"/>
                <a:gd name="T27" fmla="*/ 151 h 3266"/>
                <a:gd name="T28" fmla="*/ 14 w 772"/>
                <a:gd name="T29" fmla="*/ 106 h 3266"/>
                <a:gd name="T30" fmla="*/ 0 w 772"/>
                <a:gd name="T31" fmla="*/ 0 h 3266"/>
                <a:gd name="T32" fmla="*/ 2 w 772"/>
                <a:gd name="T33" fmla="*/ 96 h 3266"/>
                <a:gd name="T34" fmla="*/ 13 w 772"/>
                <a:gd name="T35" fmla="*/ 153 h 3266"/>
                <a:gd name="T36" fmla="*/ 27 w 772"/>
                <a:gd name="T37" fmla="*/ 189 h 3266"/>
                <a:gd name="T38" fmla="*/ 42 w 772"/>
                <a:gd name="T39" fmla="*/ 209 h 3266"/>
                <a:gd name="T40" fmla="*/ 43 w 772"/>
                <a:gd name="T41" fmla="*/ 261 h 3266"/>
                <a:gd name="T42" fmla="*/ 35 w 772"/>
                <a:gd name="T43" fmla="*/ 317 h 3266"/>
                <a:gd name="T44" fmla="*/ 17 w 772"/>
                <a:gd name="T45" fmla="*/ 415 h 3266"/>
                <a:gd name="T46" fmla="*/ 16 w 772"/>
                <a:gd name="T47" fmla="*/ 478 h 3266"/>
                <a:gd name="T48" fmla="*/ 33 w 772"/>
                <a:gd name="T49" fmla="*/ 513 h 3266"/>
                <a:gd name="T50" fmla="*/ 32 w 772"/>
                <a:gd name="T51" fmla="*/ 545 h 3266"/>
                <a:gd name="T52" fmla="*/ 18 w 772"/>
                <a:gd name="T53" fmla="*/ 613 h 3266"/>
                <a:gd name="T54" fmla="*/ 11 w 772"/>
                <a:gd name="T55" fmla="*/ 679 h 3266"/>
                <a:gd name="T56" fmla="*/ 17 w 772"/>
                <a:gd name="T57" fmla="*/ 749 h 3266"/>
                <a:gd name="T58" fmla="*/ 30 w 772"/>
                <a:gd name="T59" fmla="*/ 786 h 3266"/>
                <a:gd name="T60" fmla="*/ 47 w 772"/>
                <a:gd name="T61" fmla="*/ 817 h 3266"/>
                <a:gd name="T62" fmla="*/ 49 w 772"/>
                <a:gd name="T63" fmla="*/ 789 h 3266"/>
                <a:gd name="T64" fmla="*/ 49 w 772"/>
                <a:gd name="T65" fmla="*/ 78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180" name="Group 40"/>
          <p:cNvGrpSpPr>
            <a:grpSpLocks/>
          </p:cNvGrpSpPr>
          <p:nvPr/>
        </p:nvGrpSpPr>
        <p:grpSpPr bwMode="auto">
          <a:xfrm>
            <a:off x="7318375" y="90488"/>
            <a:ext cx="2133600" cy="1911350"/>
            <a:chOff x="4610" y="57"/>
            <a:chExt cx="1344" cy="1204"/>
          </a:xfrm>
        </p:grpSpPr>
        <p:grpSp>
          <p:nvGrpSpPr>
            <p:cNvPr id="7181" name="Group 41"/>
            <p:cNvGrpSpPr>
              <a:grpSpLocks/>
            </p:cNvGrpSpPr>
            <p:nvPr userDrawn="1"/>
          </p:nvGrpSpPr>
          <p:grpSpPr bwMode="auto">
            <a:xfrm>
              <a:off x="4610" y="57"/>
              <a:ext cx="1344" cy="1204"/>
              <a:chOff x="4610" y="57"/>
              <a:chExt cx="1344" cy="1204"/>
            </a:xfrm>
          </p:grpSpPr>
          <p:sp>
            <p:nvSpPr>
              <p:cNvPr id="7183" name="Freeform 42"/>
              <p:cNvSpPr>
                <a:spLocks/>
              </p:cNvSpPr>
              <p:nvPr userDrawn="1"/>
            </p:nvSpPr>
            <p:spPr bwMode="auto">
              <a:xfrm rot="-3172564">
                <a:off x="5430" y="1086"/>
                <a:ext cx="62" cy="288"/>
              </a:xfrm>
              <a:custGeom>
                <a:avLst/>
                <a:gdLst>
                  <a:gd name="T0" fmla="*/ 8 w 245"/>
                  <a:gd name="T1" fmla="*/ 1 h 806"/>
                  <a:gd name="T2" fmla="*/ 8 w 245"/>
                  <a:gd name="T3" fmla="*/ 44 h 806"/>
                  <a:gd name="T4" fmla="*/ 0 w 245"/>
                  <a:gd name="T5" fmla="*/ 103 h 806"/>
                  <a:gd name="T6" fmla="*/ 5 w 245"/>
                  <a:gd name="T7" fmla="*/ 101 h 806"/>
                  <a:gd name="T8" fmla="*/ 14 w 245"/>
                  <a:gd name="T9" fmla="*/ 48 h 806"/>
                  <a:gd name="T10" fmla="*/ 16 w 245"/>
                  <a:gd name="T11" fmla="*/ 0 h 806"/>
                  <a:gd name="T12" fmla="*/ 8 w 245"/>
                  <a:gd name="T13" fmla="*/ 1 h 806"/>
                  <a:gd name="T14" fmla="*/ 8 w 245"/>
                  <a:gd name="T15" fmla="*/ 1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184" name="Group 43"/>
              <p:cNvGrpSpPr>
                <a:grpSpLocks/>
              </p:cNvGrpSpPr>
              <p:nvPr userDrawn="1"/>
            </p:nvGrpSpPr>
            <p:grpSpPr bwMode="auto">
              <a:xfrm>
                <a:off x="4610" y="57"/>
                <a:ext cx="1344" cy="985"/>
                <a:chOff x="4610" y="57"/>
                <a:chExt cx="1344" cy="985"/>
              </a:xfrm>
            </p:grpSpPr>
            <p:sp>
              <p:nvSpPr>
                <p:cNvPr id="7185" name="Freeform 44"/>
                <p:cNvSpPr>
                  <a:spLocks/>
                </p:cNvSpPr>
                <p:nvPr userDrawn="1"/>
              </p:nvSpPr>
              <p:spPr bwMode="auto">
                <a:xfrm rot="-3172564">
                  <a:off x="4966" y="71"/>
                  <a:ext cx="153" cy="125"/>
                </a:xfrm>
                <a:custGeom>
                  <a:avLst/>
                  <a:gdLst>
                    <a:gd name="T0" fmla="*/ 0 w 604"/>
                    <a:gd name="T1" fmla="*/ 0 h 349"/>
                    <a:gd name="T2" fmla="*/ 19 w 604"/>
                    <a:gd name="T3" fmla="*/ 24 h 349"/>
                    <a:gd name="T4" fmla="*/ 32 w 604"/>
                    <a:gd name="T5" fmla="*/ 45 h 349"/>
                    <a:gd name="T6" fmla="*/ 39 w 604"/>
                    <a:gd name="T7" fmla="*/ 18 h 349"/>
                    <a:gd name="T8" fmla="*/ 23 w 604"/>
                    <a:gd name="T9" fmla="*/ 1 h 349"/>
                    <a:gd name="T10" fmla="*/ 30 w 604"/>
                    <a:gd name="T11" fmla="*/ 24 h 349"/>
                    <a:gd name="T12" fmla="*/ 8 w 604"/>
                    <a:gd name="T13" fmla="*/ 2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6" name="Freeform 45"/>
                <p:cNvSpPr>
                  <a:spLocks/>
                </p:cNvSpPr>
                <p:nvPr userDrawn="1"/>
              </p:nvSpPr>
              <p:spPr bwMode="auto">
                <a:xfrm rot="-3172564">
                  <a:off x="5048" y="332"/>
                  <a:ext cx="269" cy="438"/>
                </a:xfrm>
                <a:custGeom>
                  <a:avLst/>
                  <a:gdLst>
                    <a:gd name="T0" fmla="*/ 47 w 1064"/>
                    <a:gd name="T1" fmla="*/ 16 h 1230"/>
                    <a:gd name="T2" fmla="*/ 31 w 1064"/>
                    <a:gd name="T3" fmla="*/ 45 h 1230"/>
                    <a:gd name="T4" fmla="*/ 10 w 1064"/>
                    <a:gd name="T5" fmla="*/ 97 h 1230"/>
                    <a:gd name="T6" fmla="*/ 0 w 1064"/>
                    <a:gd name="T7" fmla="*/ 140 h 1230"/>
                    <a:gd name="T8" fmla="*/ 4 w 1064"/>
                    <a:gd name="T9" fmla="*/ 156 h 1230"/>
                    <a:gd name="T10" fmla="*/ 17 w 1064"/>
                    <a:gd name="T11" fmla="*/ 152 h 1230"/>
                    <a:gd name="T12" fmla="*/ 37 w 1064"/>
                    <a:gd name="T13" fmla="*/ 116 h 1230"/>
                    <a:gd name="T14" fmla="*/ 56 w 1064"/>
                    <a:gd name="T15" fmla="*/ 68 h 1230"/>
                    <a:gd name="T16" fmla="*/ 66 w 1064"/>
                    <a:gd name="T17" fmla="*/ 34 h 1230"/>
                    <a:gd name="T18" fmla="*/ 68 w 1064"/>
                    <a:gd name="T19" fmla="*/ 11 h 1230"/>
                    <a:gd name="T20" fmla="*/ 62 w 1064"/>
                    <a:gd name="T21" fmla="*/ 0 h 1230"/>
                    <a:gd name="T22" fmla="*/ 53 w 1064"/>
                    <a:gd name="T23" fmla="*/ 8 h 1230"/>
                    <a:gd name="T24" fmla="*/ 62 w 1064"/>
                    <a:gd name="T25" fmla="*/ 14 h 1230"/>
                    <a:gd name="T26" fmla="*/ 56 w 1064"/>
                    <a:gd name="T27" fmla="*/ 45 h 1230"/>
                    <a:gd name="T28" fmla="*/ 44 w 1064"/>
                    <a:gd name="T29" fmla="*/ 83 h 1230"/>
                    <a:gd name="T30" fmla="*/ 22 w 1064"/>
                    <a:gd name="T31" fmla="*/ 128 h 1230"/>
                    <a:gd name="T32" fmla="*/ 7 w 1064"/>
                    <a:gd name="T33" fmla="*/ 141 h 1230"/>
                    <a:gd name="T34" fmla="*/ 9 w 1064"/>
                    <a:gd name="T35" fmla="*/ 120 h 1230"/>
                    <a:gd name="T36" fmla="*/ 28 w 1064"/>
                    <a:gd name="T37" fmla="*/ 64 h 1230"/>
                    <a:gd name="T38" fmla="*/ 53 w 1064"/>
                    <a:gd name="T39" fmla="*/ 15 h 1230"/>
                    <a:gd name="T40" fmla="*/ 47 w 1064"/>
                    <a:gd name="T41" fmla="*/ 16 h 1230"/>
                    <a:gd name="T42" fmla="*/ 47 w 1064"/>
                    <a:gd name="T43" fmla="*/ 1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7" name="Freeform 46"/>
                <p:cNvSpPr>
                  <a:spLocks/>
                </p:cNvSpPr>
                <p:nvPr userDrawn="1"/>
              </p:nvSpPr>
              <p:spPr bwMode="auto">
                <a:xfrm rot="-3172564">
                  <a:off x="4858" y="182"/>
                  <a:ext cx="505" cy="898"/>
                </a:xfrm>
                <a:custGeom>
                  <a:avLst/>
                  <a:gdLst>
                    <a:gd name="T0" fmla="*/ 124 w 2002"/>
                    <a:gd name="T1" fmla="*/ 0 h 2521"/>
                    <a:gd name="T2" fmla="*/ 0 w 2002"/>
                    <a:gd name="T3" fmla="*/ 320 h 2521"/>
                    <a:gd name="T4" fmla="*/ 12 w 2002"/>
                    <a:gd name="T5" fmla="*/ 311 h 2521"/>
                    <a:gd name="T6" fmla="*/ 127 w 2002"/>
                    <a:gd name="T7" fmla="*/ 8 h 2521"/>
                    <a:gd name="T8" fmla="*/ 124 w 2002"/>
                    <a:gd name="T9" fmla="*/ 0 h 2521"/>
                    <a:gd name="T10" fmla="*/ 124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47"/>
                <p:cNvSpPr>
                  <a:spLocks/>
                </p:cNvSpPr>
                <p:nvPr userDrawn="1"/>
              </p:nvSpPr>
              <p:spPr bwMode="auto">
                <a:xfrm rot="-3172564">
                  <a:off x="4903" y="-19"/>
                  <a:ext cx="758" cy="1344"/>
                </a:xfrm>
                <a:custGeom>
                  <a:avLst/>
                  <a:gdLst>
                    <a:gd name="T0" fmla="*/ 6 w 3007"/>
                    <a:gd name="T1" fmla="*/ 361 h 3771"/>
                    <a:gd name="T2" fmla="*/ 25 w 3007"/>
                    <a:gd name="T3" fmla="*/ 360 h 3771"/>
                    <a:gd name="T4" fmla="*/ 52 w 3007"/>
                    <a:gd name="T5" fmla="*/ 382 h 3771"/>
                    <a:gd name="T6" fmla="*/ 43 w 3007"/>
                    <a:gd name="T7" fmla="*/ 358 h 3771"/>
                    <a:gd name="T8" fmla="*/ 23 w 3007"/>
                    <a:gd name="T9" fmla="*/ 343 h 3771"/>
                    <a:gd name="T10" fmla="*/ 41 w 3007"/>
                    <a:gd name="T11" fmla="*/ 345 h 3771"/>
                    <a:gd name="T12" fmla="*/ 62 w 3007"/>
                    <a:gd name="T13" fmla="*/ 365 h 3771"/>
                    <a:gd name="T14" fmla="*/ 182 w 3007"/>
                    <a:gd name="T15" fmla="*/ 53 h 3771"/>
                    <a:gd name="T16" fmla="*/ 164 w 3007"/>
                    <a:gd name="T17" fmla="*/ 19 h 3771"/>
                    <a:gd name="T18" fmla="*/ 147 w 3007"/>
                    <a:gd name="T19" fmla="*/ 0 h 3771"/>
                    <a:gd name="T20" fmla="*/ 171 w 3007"/>
                    <a:gd name="T21" fmla="*/ 10 h 3771"/>
                    <a:gd name="T22" fmla="*/ 191 w 3007"/>
                    <a:gd name="T23" fmla="*/ 55 h 3771"/>
                    <a:gd name="T24" fmla="*/ 53 w 3007"/>
                    <a:gd name="T25" fmla="*/ 416 h 3771"/>
                    <a:gd name="T26" fmla="*/ 31 w 3007"/>
                    <a:gd name="T27" fmla="*/ 433 h 3771"/>
                    <a:gd name="T28" fmla="*/ 7 w 3007"/>
                    <a:gd name="T29" fmla="*/ 479 h 3771"/>
                    <a:gd name="T30" fmla="*/ 0 w 3007"/>
                    <a:gd name="T31" fmla="*/ 466 h 3771"/>
                    <a:gd name="T32" fmla="*/ 8 w 3007"/>
                    <a:gd name="T33" fmla="*/ 461 h 3771"/>
                    <a:gd name="T34" fmla="*/ 24 w 3007"/>
                    <a:gd name="T35" fmla="*/ 430 h 3771"/>
                    <a:gd name="T36" fmla="*/ 11 w 3007"/>
                    <a:gd name="T37" fmla="*/ 416 h 3771"/>
                    <a:gd name="T38" fmla="*/ 11 w 3007"/>
                    <a:gd name="T39" fmla="*/ 403 h 3771"/>
                    <a:gd name="T40" fmla="*/ 26 w 3007"/>
                    <a:gd name="T41" fmla="*/ 419 h 3771"/>
                    <a:gd name="T42" fmla="*/ 26 w 3007"/>
                    <a:gd name="T43" fmla="*/ 405 h 3771"/>
                    <a:gd name="T44" fmla="*/ 38 w 3007"/>
                    <a:gd name="T45" fmla="*/ 409 h 3771"/>
                    <a:gd name="T46" fmla="*/ 27 w 3007"/>
                    <a:gd name="T47" fmla="*/ 391 h 3771"/>
                    <a:gd name="T48" fmla="*/ 40 w 3007"/>
                    <a:gd name="T49" fmla="*/ 389 h 3771"/>
                    <a:gd name="T50" fmla="*/ 6 w 3007"/>
                    <a:gd name="T51" fmla="*/ 361 h 3771"/>
                    <a:gd name="T52" fmla="*/ 6 w 3007"/>
                    <a:gd name="T53" fmla="*/ 361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9" name="Freeform 48"/>
                <p:cNvSpPr>
                  <a:spLocks/>
                </p:cNvSpPr>
                <p:nvPr userDrawn="1"/>
              </p:nvSpPr>
              <p:spPr bwMode="auto">
                <a:xfrm rot="-3172564">
                  <a:off x="5297" y="897"/>
                  <a:ext cx="169" cy="122"/>
                </a:xfrm>
                <a:custGeom>
                  <a:avLst/>
                  <a:gdLst>
                    <a:gd name="T0" fmla="*/ 0 w 673"/>
                    <a:gd name="T1" fmla="*/ 10 h 342"/>
                    <a:gd name="T2" fmla="*/ 16 w 673"/>
                    <a:gd name="T3" fmla="*/ 14 h 342"/>
                    <a:gd name="T4" fmla="*/ 40 w 673"/>
                    <a:gd name="T5" fmla="*/ 44 h 342"/>
                    <a:gd name="T6" fmla="*/ 42 w 673"/>
                    <a:gd name="T7" fmla="*/ 37 h 342"/>
                    <a:gd name="T8" fmla="*/ 28 w 673"/>
                    <a:gd name="T9" fmla="*/ 15 h 342"/>
                    <a:gd name="T10" fmla="*/ 2 w 673"/>
                    <a:gd name="T11" fmla="*/ 0 h 342"/>
                    <a:gd name="T12" fmla="*/ 0 w 673"/>
                    <a:gd name="T13" fmla="*/ 10 h 342"/>
                    <a:gd name="T14" fmla="*/ 0 w 673"/>
                    <a:gd name="T15" fmla="*/ 1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49"/>
                <p:cNvSpPr>
                  <a:spLocks/>
                </p:cNvSpPr>
                <p:nvPr userDrawn="1"/>
              </p:nvSpPr>
              <p:spPr bwMode="auto">
                <a:xfrm rot="-3172564">
                  <a:off x="5253" y="806"/>
                  <a:ext cx="181" cy="144"/>
                </a:xfrm>
                <a:custGeom>
                  <a:avLst/>
                  <a:gdLst>
                    <a:gd name="T0" fmla="*/ 0 w 716"/>
                    <a:gd name="T1" fmla="*/ 10 h 403"/>
                    <a:gd name="T2" fmla="*/ 22 w 716"/>
                    <a:gd name="T3" fmla="*/ 19 h 403"/>
                    <a:gd name="T4" fmla="*/ 41 w 716"/>
                    <a:gd name="T5" fmla="*/ 51 h 403"/>
                    <a:gd name="T6" fmla="*/ 46 w 716"/>
                    <a:gd name="T7" fmla="*/ 38 h 403"/>
                    <a:gd name="T8" fmla="*/ 27 w 716"/>
                    <a:gd name="T9" fmla="*/ 15 h 403"/>
                    <a:gd name="T10" fmla="*/ 5 w 716"/>
                    <a:gd name="T11" fmla="*/ 0 h 403"/>
                    <a:gd name="T12" fmla="*/ 0 w 716"/>
                    <a:gd name="T13" fmla="*/ 10 h 403"/>
                    <a:gd name="T14" fmla="*/ 0 w 716"/>
                    <a:gd name="T15" fmla="*/ 1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Freeform 50"/>
                <p:cNvSpPr>
                  <a:spLocks/>
                </p:cNvSpPr>
                <p:nvPr userDrawn="1"/>
              </p:nvSpPr>
              <p:spPr bwMode="auto">
                <a:xfrm rot="-3172564">
                  <a:off x="4985" y="210"/>
                  <a:ext cx="181" cy="147"/>
                </a:xfrm>
                <a:custGeom>
                  <a:avLst/>
                  <a:gdLst>
                    <a:gd name="T0" fmla="*/ 0 w 717"/>
                    <a:gd name="T1" fmla="*/ 10 h 411"/>
                    <a:gd name="T2" fmla="*/ 20 w 717"/>
                    <a:gd name="T3" fmla="*/ 18 h 411"/>
                    <a:gd name="T4" fmla="*/ 41 w 717"/>
                    <a:gd name="T5" fmla="*/ 53 h 411"/>
                    <a:gd name="T6" fmla="*/ 46 w 717"/>
                    <a:gd name="T7" fmla="*/ 40 h 411"/>
                    <a:gd name="T8" fmla="*/ 25 w 717"/>
                    <a:gd name="T9" fmla="*/ 11 h 411"/>
                    <a:gd name="T10" fmla="*/ 4 w 717"/>
                    <a:gd name="T11" fmla="*/ 0 h 411"/>
                    <a:gd name="T12" fmla="*/ 0 w 717"/>
                    <a:gd name="T13" fmla="*/ 10 h 411"/>
                    <a:gd name="T14" fmla="*/ 0 w 717"/>
                    <a:gd name="T15" fmla="*/ 1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2" name="Freeform 51"/>
                <p:cNvSpPr>
                  <a:spLocks/>
                </p:cNvSpPr>
                <p:nvPr userDrawn="1"/>
              </p:nvSpPr>
              <p:spPr bwMode="auto">
                <a:xfrm rot="-3172564">
                  <a:off x="4948" y="142"/>
                  <a:ext cx="179" cy="138"/>
                </a:xfrm>
                <a:custGeom>
                  <a:avLst/>
                  <a:gdLst>
                    <a:gd name="T0" fmla="*/ 0 w 709"/>
                    <a:gd name="T1" fmla="*/ 11 h 386"/>
                    <a:gd name="T2" fmla="*/ 17 w 709"/>
                    <a:gd name="T3" fmla="*/ 17 h 386"/>
                    <a:gd name="T4" fmla="*/ 42 w 709"/>
                    <a:gd name="T5" fmla="*/ 49 h 386"/>
                    <a:gd name="T6" fmla="*/ 45 w 709"/>
                    <a:gd name="T7" fmla="*/ 39 h 386"/>
                    <a:gd name="T8" fmla="*/ 19 w 709"/>
                    <a:gd name="T9" fmla="*/ 7 h 386"/>
                    <a:gd name="T10" fmla="*/ 3 w 709"/>
                    <a:gd name="T11" fmla="*/ 0 h 386"/>
                    <a:gd name="T12" fmla="*/ 0 w 709"/>
                    <a:gd name="T13" fmla="*/ 11 h 386"/>
                    <a:gd name="T14" fmla="*/ 0 w 709"/>
                    <a:gd name="T15" fmla="*/ 1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7182"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Freeform 2"/>
          <p:cNvSpPr>
            <a:spLocks/>
          </p:cNvSpPr>
          <p:nvPr/>
        </p:nvSpPr>
        <p:spPr bwMode="auto">
          <a:xfrm rot="-3172564">
            <a:off x="7777957" y="-15081"/>
            <a:ext cx="1162050" cy="2084387"/>
          </a:xfrm>
          <a:custGeom>
            <a:avLst/>
            <a:gdLst>
              <a:gd name="T0" fmla="*/ 465160249 w 2903"/>
              <a:gd name="T1" fmla="*/ 138463012 h 3686"/>
              <a:gd name="T2" fmla="*/ 411001033 w 2903"/>
              <a:gd name="T3" fmla="*/ 25582090 h 3686"/>
              <a:gd name="T4" fmla="*/ 359085058 w 2903"/>
              <a:gd name="T5" fmla="*/ 0 h 3686"/>
              <a:gd name="T6" fmla="*/ 17625693 w 2903"/>
              <a:gd name="T7" fmla="*/ 898890480 h 3686"/>
              <a:gd name="T8" fmla="*/ 17625693 w 2903"/>
              <a:gd name="T9" fmla="*/ 1032237527 h 3686"/>
              <a:gd name="T10" fmla="*/ 0 w 2903"/>
              <a:gd name="T11" fmla="*/ 1161107043 h 3686"/>
              <a:gd name="T12" fmla="*/ 11536839 w 2903"/>
              <a:gd name="T13" fmla="*/ 1178694836 h 3686"/>
              <a:gd name="T14" fmla="*/ 70663288 w 2903"/>
              <a:gd name="T15" fmla="*/ 1072849144 h 3686"/>
              <a:gd name="T16" fmla="*/ 118573533 w 2903"/>
              <a:gd name="T17" fmla="*/ 1032237527 h 3686"/>
              <a:gd name="T18" fmla="*/ 465160249 w 2903"/>
              <a:gd name="T19" fmla="*/ 138463012 h 3686"/>
              <a:gd name="T20" fmla="*/ 465160249 w 2903"/>
              <a:gd name="T21" fmla="*/ 138463012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8196"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9"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ltLang="en-US"/>
          </a:p>
        </p:txBody>
      </p:sp>
      <p:sp>
        <p:nvSpPr>
          <p:cNvPr id="11270"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ltLang="en-US"/>
          </a:p>
        </p:txBody>
      </p:sp>
      <p:sp>
        <p:nvSpPr>
          <p:cNvPr id="11271"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omic Sans MS" pitchFamily="66" charset="0"/>
              </a:defRPr>
            </a:lvl1pPr>
          </a:lstStyle>
          <a:p>
            <a:fld id="{E9FE4BA7-0AB5-49C5-A0D7-7B2A41AAB845}" type="slidenum">
              <a:rPr lang="en-US" altLang="en-US"/>
              <a:pPr/>
              <a:t>‹#›</a:t>
            </a:fld>
            <a:endParaRPr lang="en-US" altLang="en-US"/>
          </a:p>
        </p:txBody>
      </p:sp>
      <p:sp>
        <p:nvSpPr>
          <p:cNvPr id="8200" name="Freeform 8"/>
          <p:cNvSpPr>
            <a:spLocks/>
          </p:cNvSpPr>
          <p:nvPr/>
        </p:nvSpPr>
        <p:spPr bwMode="auto">
          <a:xfrm rot="-3172564">
            <a:off x="7865269" y="24607"/>
            <a:ext cx="1165225" cy="2097087"/>
          </a:xfrm>
          <a:custGeom>
            <a:avLst/>
            <a:gdLst>
              <a:gd name="T0" fmla="*/ 367400126 w 2911"/>
              <a:gd name="T1" fmla="*/ 0 h 3703"/>
              <a:gd name="T2" fmla="*/ 20829548 w 2911"/>
              <a:gd name="T3" fmla="*/ 909239838 h 3703"/>
              <a:gd name="T4" fmla="*/ 20989661 w 2911"/>
              <a:gd name="T5" fmla="*/ 1026623476 h 3703"/>
              <a:gd name="T6" fmla="*/ 0 w 2911"/>
              <a:gd name="T7" fmla="*/ 1165174497 h 3703"/>
              <a:gd name="T8" fmla="*/ 8011272 w 2911"/>
              <a:gd name="T9" fmla="*/ 1187624598 h 3703"/>
              <a:gd name="T10" fmla="*/ 67615873 w 2911"/>
              <a:gd name="T11" fmla="*/ 1075051858 h 3703"/>
              <a:gd name="T12" fmla="*/ 122252957 w 2911"/>
              <a:gd name="T13" fmla="*/ 1032717091 h 3703"/>
              <a:gd name="T14" fmla="*/ 466420234 w 2911"/>
              <a:gd name="T15" fmla="*/ 137267738 h 3703"/>
              <a:gd name="T16" fmla="*/ 414827305 w 2911"/>
              <a:gd name="T17" fmla="*/ 30789179 h 3703"/>
              <a:gd name="T18" fmla="*/ 367400126 w 2911"/>
              <a:gd name="T19" fmla="*/ 0 h 3703"/>
              <a:gd name="T20" fmla="*/ 36740012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1" name="Freeform 9"/>
          <p:cNvSpPr>
            <a:spLocks/>
          </p:cNvSpPr>
          <p:nvPr/>
        </p:nvSpPr>
        <p:spPr bwMode="auto">
          <a:xfrm rot="-3172564">
            <a:off x="7831138" y="192088"/>
            <a:ext cx="1025525" cy="1571625"/>
          </a:xfrm>
          <a:custGeom>
            <a:avLst/>
            <a:gdLst>
              <a:gd name="T0" fmla="*/ 0 w 2561"/>
              <a:gd name="T1" fmla="*/ 795925910 h 2777"/>
              <a:gd name="T2" fmla="*/ 69271991 w 2561"/>
              <a:gd name="T3" fmla="*/ 817705678 h 2777"/>
              <a:gd name="T4" fmla="*/ 118018666 w 2561"/>
              <a:gd name="T5" fmla="*/ 889450897 h 2777"/>
              <a:gd name="T6" fmla="*/ 410660494 w 2561"/>
              <a:gd name="T7" fmla="*/ 127796260 h 2777"/>
              <a:gd name="T8" fmla="*/ 339624568 w 2561"/>
              <a:gd name="T9" fmla="*/ 26263738 h 2777"/>
              <a:gd name="T10" fmla="*/ 304347469 w 2561"/>
              <a:gd name="T11" fmla="*/ 0 h 2777"/>
              <a:gd name="T12" fmla="*/ 0 w 2561"/>
              <a:gd name="T13" fmla="*/ 795925910 h 2777"/>
              <a:gd name="T14" fmla="*/ 0 w 2561"/>
              <a:gd name="T15" fmla="*/ 79592591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02" name="Group 10"/>
          <p:cNvGrpSpPr>
            <a:grpSpLocks/>
          </p:cNvGrpSpPr>
          <p:nvPr/>
        </p:nvGrpSpPr>
        <p:grpSpPr bwMode="auto">
          <a:xfrm>
            <a:off x="7938" y="5540375"/>
            <a:ext cx="1784350" cy="1246188"/>
            <a:chOff x="5" y="3490"/>
            <a:chExt cx="1124" cy="785"/>
          </a:xfrm>
        </p:grpSpPr>
        <p:sp>
          <p:nvSpPr>
            <p:cNvPr id="8219" name="Freeform 11"/>
            <p:cNvSpPr>
              <a:spLocks/>
            </p:cNvSpPr>
            <p:nvPr userDrawn="1"/>
          </p:nvSpPr>
          <p:spPr bwMode="auto">
            <a:xfrm>
              <a:off x="24" y="3505"/>
              <a:ext cx="1089" cy="649"/>
            </a:xfrm>
            <a:custGeom>
              <a:avLst/>
              <a:gdLst>
                <a:gd name="T0" fmla="*/ 397 w 2177"/>
                <a:gd name="T1" fmla="*/ 315 h 1298"/>
                <a:gd name="T2" fmla="*/ 355 w 2177"/>
                <a:gd name="T3" fmla="*/ 277 h 1298"/>
                <a:gd name="T4" fmla="*/ 333 w 2177"/>
                <a:gd name="T5" fmla="*/ 120 h 1298"/>
                <a:gd name="T6" fmla="*/ 535 w 2177"/>
                <a:gd name="T7" fmla="*/ 83 h 1298"/>
                <a:gd name="T8" fmla="*/ 545 w 2177"/>
                <a:gd name="T9" fmla="*/ 51 h 1298"/>
                <a:gd name="T10" fmla="*/ 525 w 2177"/>
                <a:gd name="T11" fmla="*/ 25 h 1298"/>
                <a:gd name="T12" fmla="*/ 319 w 2177"/>
                <a:gd name="T13" fmla="*/ 53 h 1298"/>
                <a:gd name="T14" fmla="*/ 305 w 2177"/>
                <a:gd name="T15" fmla="*/ 8 h 1298"/>
                <a:gd name="T16" fmla="*/ 272 w 2177"/>
                <a:gd name="T17" fmla="*/ 0 h 1298"/>
                <a:gd name="T18" fmla="*/ 240 w 2177"/>
                <a:gd name="T19" fmla="*/ 7 h 1298"/>
                <a:gd name="T20" fmla="*/ 222 w 2177"/>
                <a:gd name="T21" fmla="*/ 27 h 1298"/>
                <a:gd name="T22" fmla="*/ 235 w 2177"/>
                <a:gd name="T23" fmla="*/ 72 h 1298"/>
                <a:gd name="T24" fmla="*/ 165 w 2177"/>
                <a:gd name="T25" fmla="*/ 111 h 1298"/>
                <a:gd name="T26" fmla="*/ 246 w 2177"/>
                <a:gd name="T27" fmla="*/ 119 h 1298"/>
                <a:gd name="T28" fmla="*/ 278 w 2177"/>
                <a:gd name="T29" fmla="*/ 223 h 1298"/>
                <a:gd name="T30" fmla="*/ 36 w 2177"/>
                <a:gd name="T31" fmla="*/ 118 h 1298"/>
                <a:gd name="T32" fmla="*/ 12 w 2177"/>
                <a:gd name="T33" fmla="*/ 128 h 1298"/>
                <a:gd name="T34" fmla="*/ 0 w 2177"/>
                <a:gd name="T35" fmla="*/ 159 h 1298"/>
                <a:gd name="T36" fmla="*/ 14 w 2177"/>
                <a:gd name="T37" fmla="*/ 195 h 1298"/>
                <a:gd name="T38" fmla="*/ 285 w 2177"/>
                <a:gd name="T39" fmla="*/ 322 h 1298"/>
                <a:gd name="T40" fmla="*/ 345 w 2177"/>
                <a:gd name="T41" fmla="*/ 314 h 1298"/>
                <a:gd name="T42" fmla="*/ 393 w 2177"/>
                <a:gd name="T43" fmla="*/ 325 h 1298"/>
                <a:gd name="T44" fmla="*/ 397 w 2177"/>
                <a:gd name="T45" fmla="*/ 315 h 1298"/>
                <a:gd name="T46" fmla="*/ 397 w 2177"/>
                <a:gd name="T47" fmla="*/ 315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0" name="Freeform 12"/>
            <p:cNvSpPr>
              <a:spLocks/>
            </p:cNvSpPr>
            <p:nvPr userDrawn="1"/>
          </p:nvSpPr>
          <p:spPr bwMode="auto">
            <a:xfrm>
              <a:off x="1022" y="3582"/>
              <a:ext cx="71" cy="129"/>
            </a:xfrm>
            <a:custGeom>
              <a:avLst/>
              <a:gdLst>
                <a:gd name="T0" fmla="*/ 0 w 143"/>
                <a:gd name="T1" fmla="*/ 2 h 258"/>
                <a:gd name="T2" fmla="*/ 30 w 143"/>
                <a:gd name="T3" fmla="*/ 0 h 258"/>
                <a:gd name="T4" fmla="*/ 35 w 143"/>
                <a:gd name="T5" fmla="*/ 59 h 258"/>
                <a:gd name="T6" fmla="*/ 2 w 143"/>
                <a:gd name="T7" fmla="*/ 65 h 258"/>
                <a:gd name="T8" fmla="*/ 0 w 143"/>
                <a:gd name="T9" fmla="*/ 2 h 258"/>
                <a:gd name="T10" fmla="*/ 0 w 143"/>
                <a:gd name="T11" fmla="*/ 2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1" name="Freeform 13"/>
            <p:cNvSpPr>
              <a:spLocks/>
            </p:cNvSpPr>
            <p:nvPr userDrawn="1"/>
          </p:nvSpPr>
          <p:spPr bwMode="auto">
            <a:xfrm>
              <a:off x="20" y="3774"/>
              <a:ext cx="792" cy="410"/>
            </a:xfrm>
            <a:custGeom>
              <a:avLst/>
              <a:gdLst>
                <a:gd name="T0" fmla="*/ 34 w 1586"/>
                <a:gd name="T1" fmla="*/ 0 h 821"/>
                <a:gd name="T2" fmla="*/ 332 w 1586"/>
                <a:gd name="T3" fmla="*/ 129 h 821"/>
                <a:gd name="T4" fmla="*/ 356 w 1586"/>
                <a:gd name="T5" fmla="*/ 159 h 821"/>
                <a:gd name="T6" fmla="*/ 396 w 1586"/>
                <a:gd name="T7" fmla="*/ 198 h 821"/>
                <a:gd name="T8" fmla="*/ 391 w 1586"/>
                <a:gd name="T9" fmla="*/ 205 h 821"/>
                <a:gd name="T10" fmla="*/ 337 w 1586"/>
                <a:gd name="T11" fmla="*/ 196 h 821"/>
                <a:gd name="T12" fmla="*/ 286 w 1586"/>
                <a:gd name="T13" fmla="*/ 202 h 821"/>
                <a:gd name="T14" fmla="*/ 10 w 1586"/>
                <a:gd name="T15" fmla="*/ 74 h 821"/>
                <a:gd name="T16" fmla="*/ 0 w 1586"/>
                <a:gd name="T17" fmla="*/ 37 h 821"/>
                <a:gd name="T18" fmla="*/ 11 w 1586"/>
                <a:gd name="T19" fmla="*/ 8 h 821"/>
                <a:gd name="T20" fmla="*/ 34 w 1586"/>
                <a:gd name="T21" fmla="*/ 0 h 821"/>
                <a:gd name="T22" fmla="*/ 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 name="Freeform 14"/>
            <p:cNvSpPr>
              <a:spLocks/>
            </p:cNvSpPr>
            <p:nvPr userDrawn="1"/>
          </p:nvSpPr>
          <p:spPr bwMode="auto">
            <a:xfrm>
              <a:off x="129" y="3808"/>
              <a:ext cx="525" cy="374"/>
            </a:xfrm>
            <a:custGeom>
              <a:avLst/>
              <a:gdLst>
                <a:gd name="T0" fmla="*/ 0 w 1049"/>
                <a:gd name="T1" fmla="*/ 82 h 747"/>
                <a:gd name="T2" fmla="*/ 231 w 1049"/>
                <a:gd name="T3" fmla="*/ 187 h 747"/>
                <a:gd name="T4" fmla="*/ 235 w 1049"/>
                <a:gd name="T5" fmla="*/ 134 h 747"/>
                <a:gd name="T6" fmla="*/ 263 w 1049"/>
                <a:gd name="T7" fmla="*/ 106 h 747"/>
                <a:gd name="T8" fmla="*/ 20 w 1049"/>
                <a:gd name="T9" fmla="*/ 0 h 747"/>
                <a:gd name="T10" fmla="*/ 0 w 1049"/>
                <a:gd name="T11" fmla="*/ 32 h 747"/>
                <a:gd name="T12" fmla="*/ 0 w 1049"/>
                <a:gd name="T13" fmla="*/ 82 h 747"/>
                <a:gd name="T14" fmla="*/ 0 w 1049"/>
                <a:gd name="T15" fmla="*/ 8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 name="Freeform 15"/>
            <p:cNvSpPr>
              <a:spLocks/>
            </p:cNvSpPr>
            <p:nvPr userDrawn="1"/>
          </p:nvSpPr>
          <p:spPr bwMode="auto">
            <a:xfrm>
              <a:off x="485" y="3532"/>
              <a:ext cx="135" cy="121"/>
            </a:xfrm>
            <a:custGeom>
              <a:avLst/>
              <a:gdLst>
                <a:gd name="T0" fmla="*/ 0 w 272"/>
                <a:gd name="T1" fmla="*/ 7 h 241"/>
                <a:gd name="T2" fmla="*/ 39 w 272"/>
                <a:gd name="T3" fmla="*/ 0 h 241"/>
                <a:gd name="T4" fmla="*/ 62 w 272"/>
                <a:gd name="T5" fmla="*/ 9 h 241"/>
                <a:gd name="T6" fmla="*/ 67 w 272"/>
                <a:gd name="T7" fmla="*/ 35 h 241"/>
                <a:gd name="T8" fmla="*/ 40 w 272"/>
                <a:gd name="T9" fmla="*/ 37 h 241"/>
                <a:gd name="T10" fmla="*/ 8 w 272"/>
                <a:gd name="T11" fmla="*/ 61 h 241"/>
                <a:gd name="T12" fmla="*/ 0 w 272"/>
                <a:gd name="T13" fmla="*/ 7 h 241"/>
                <a:gd name="T14" fmla="*/ 0 w 272"/>
                <a:gd name="T15" fmla="*/ 7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 name="Freeform 16"/>
            <p:cNvSpPr>
              <a:spLocks/>
            </p:cNvSpPr>
            <p:nvPr userDrawn="1"/>
          </p:nvSpPr>
          <p:spPr bwMode="auto">
            <a:xfrm>
              <a:off x="641" y="4163"/>
              <a:ext cx="76" cy="112"/>
            </a:xfrm>
            <a:custGeom>
              <a:avLst/>
              <a:gdLst>
                <a:gd name="T0" fmla="*/ 38 w 152"/>
                <a:gd name="T1" fmla="*/ 1 h 224"/>
                <a:gd name="T2" fmla="*/ 38 w 152"/>
                <a:gd name="T3" fmla="*/ 56 h 224"/>
                <a:gd name="T4" fmla="*/ 0 w 152"/>
                <a:gd name="T5" fmla="*/ 2 h 224"/>
                <a:gd name="T6" fmla="*/ 18 w 152"/>
                <a:gd name="T7" fmla="*/ 0 h 224"/>
                <a:gd name="T8" fmla="*/ 38 w 152"/>
                <a:gd name="T9" fmla="*/ 1 h 224"/>
                <a:gd name="T10" fmla="*/ 38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 name="Freeform 17"/>
            <p:cNvSpPr>
              <a:spLocks/>
            </p:cNvSpPr>
            <p:nvPr userDrawn="1"/>
          </p:nvSpPr>
          <p:spPr bwMode="auto">
            <a:xfrm>
              <a:off x="504" y="3607"/>
              <a:ext cx="193" cy="383"/>
            </a:xfrm>
            <a:custGeom>
              <a:avLst/>
              <a:gdLst>
                <a:gd name="T0" fmla="*/ 0 w 386"/>
                <a:gd name="T1" fmla="*/ 20 h 764"/>
                <a:gd name="T2" fmla="*/ 22 w 386"/>
                <a:gd name="T3" fmla="*/ 0 h 764"/>
                <a:gd name="T4" fmla="*/ 58 w 386"/>
                <a:gd name="T5" fmla="*/ 2 h 764"/>
                <a:gd name="T6" fmla="*/ 97 w 386"/>
                <a:gd name="T7" fmla="*/ 192 h 764"/>
                <a:gd name="T8" fmla="*/ 70 w 386"/>
                <a:gd name="T9" fmla="*/ 181 h 764"/>
                <a:gd name="T10" fmla="*/ 38 w 386"/>
                <a:gd name="T11" fmla="*/ 170 h 764"/>
                <a:gd name="T12" fmla="*/ 0 w 386"/>
                <a:gd name="T13" fmla="*/ 20 h 764"/>
                <a:gd name="T14" fmla="*/ 0 w 386"/>
                <a:gd name="T15" fmla="*/ 2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 name="Freeform 18"/>
            <p:cNvSpPr>
              <a:spLocks/>
            </p:cNvSpPr>
            <p:nvPr userDrawn="1"/>
          </p:nvSpPr>
          <p:spPr bwMode="auto">
            <a:xfrm>
              <a:off x="668" y="3590"/>
              <a:ext cx="364" cy="174"/>
            </a:xfrm>
            <a:custGeom>
              <a:avLst/>
              <a:gdLst>
                <a:gd name="T0" fmla="*/ 173 w 728"/>
                <a:gd name="T1" fmla="*/ 0 h 348"/>
                <a:gd name="T2" fmla="*/ 0 w 728"/>
                <a:gd name="T3" fmla="*/ 27 h 348"/>
                <a:gd name="T4" fmla="*/ 7 w 728"/>
                <a:gd name="T5" fmla="*/ 87 h 348"/>
                <a:gd name="T6" fmla="*/ 179 w 728"/>
                <a:gd name="T7" fmla="*/ 60 h 348"/>
                <a:gd name="T8" fmla="*/ 182 w 728"/>
                <a:gd name="T9" fmla="*/ 11 h 348"/>
                <a:gd name="T10" fmla="*/ 173 w 728"/>
                <a:gd name="T11" fmla="*/ 0 h 348"/>
                <a:gd name="T12" fmla="*/ 173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 name="Freeform 19"/>
            <p:cNvSpPr>
              <a:spLocks/>
            </p:cNvSpPr>
            <p:nvPr userDrawn="1"/>
          </p:nvSpPr>
          <p:spPr bwMode="auto">
            <a:xfrm>
              <a:off x="347" y="3693"/>
              <a:ext cx="156" cy="67"/>
            </a:xfrm>
            <a:custGeom>
              <a:avLst/>
              <a:gdLst>
                <a:gd name="T0" fmla="*/ 68 w 312"/>
                <a:gd name="T1" fmla="*/ 0 h 135"/>
                <a:gd name="T2" fmla="*/ 0 w 312"/>
                <a:gd name="T3" fmla="*/ 19 h 135"/>
                <a:gd name="T4" fmla="*/ 78 w 312"/>
                <a:gd name="T5" fmla="*/ 33 h 135"/>
                <a:gd name="T6" fmla="*/ 68 w 312"/>
                <a:gd name="T7" fmla="*/ 0 h 135"/>
                <a:gd name="T8" fmla="*/ 68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28" name="Group 20"/>
            <p:cNvGrpSpPr>
              <a:grpSpLocks/>
            </p:cNvGrpSpPr>
            <p:nvPr userDrawn="1"/>
          </p:nvGrpSpPr>
          <p:grpSpPr bwMode="auto">
            <a:xfrm>
              <a:off x="5" y="3490"/>
              <a:ext cx="1124" cy="780"/>
              <a:chOff x="5" y="3490"/>
              <a:chExt cx="1124" cy="780"/>
            </a:xfrm>
          </p:grpSpPr>
          <p:grpSp>
            <p:nvGrpSpPr>
              <p:cNvPr id="8229" name="Group 21"/>
              <p:cNvGrpSpPr>
                <a:grpSpLocks/>
              </p:cNvGrpSpPr>
              <p:nvPr userDrawn="1"/>
            </p:nvGrpSpPr>
            <p:grpSpPr bwMode="auto">
              <a:xfrm>
                <a:off x="499" y="3562"/>
                <a:ext cx="548" cy="708"/>
                <a:chOff x="499" y="3562"/>
                <a:chExt cx="548" cy="708"/>
              </a:xfrm>
            </p:grpSpPr>
            <p:sp>
              <p:nvSpPr>
                <p:cNvPr id="8242" name="Freeform 22"/>
                <p:cNvSpPr>
                  <a:spLocks/>
                </p:cNvSpPr>
                <p:nvPr userDrawn="1"/>
              </p:nvSpPr>
              <p:spPr bwMode="auto">
                <a:xfrm>
                  <a:off x="499" y="3587"/>
                  <a:ext cx="157" cy="87"/>
                </a:xfrm>
                <a:custGeom>
                  <a:avLst/>
                  <a:gdLst>
                    <a:gd name="T0" fmla="*/ 0 w 313"/>
                    <a:gd name="T1" fmla="*/ 26 h 175"/>
                    <a:gd name="T2" fmla="*/ 29 w 313"/>
                    <a:gd name="T3" fmla="*/ 2 h 175"/>
                    <a:gd name="T4" fmla="*/ 54 w 313"/>
                    <a:gd name="T5" fmla="*/ 0 h 175"/>
                    <a:gd name="T6" fmla="*/ 73 w 313"/>
                    <a:gd name="T7" fmla="*/ 6 h 175"/>
                    <a:gd name="T8" fmla="*/ 79 w 313"/>
                    <a:gd name="T9" fmla="*/ 22 h 175"/>
                    <a:gd name="T10" fmla="*/ 42 w 313"/>
                    <a:gd name="T11" fmla="*/ 16 h 175"/>
                    <a:gd name="T12" fmla="*/ 19 w 313"/>
                    <a:gd name="T13" fmla="*/ 25 h 175"/>
                    <a:gd name="T14" fmla="*/ 4 w 313"/>
                    <a:gd name="T15" fmla="*/ 43 h 175"/>
                    <a:gd name="T16" fmla="*/ 0 w 313"/>
                    <a:gd name="T17" fmla="*/ 26 h 175"/>
                    <a:gd name="T18" fmla="*/ 0 w 313"/>
                    <a:gd name="T19" fmla="*/ 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3" name="Freeform 23"/>
                <p:cNvSpPr>
                  <a:spLocks/>
                </p:cNvSpPr>
                <p:nvPr userDrawn="1"/>
              </p:nvSpPr>
              <p:spPr bwMode="auto">
                <a:xfrm>
                  <a:off x="636" y="4137"/>
                  <a:ext cx="115" cy="133"/>
                </a:xfrm>
                <a:custGeom>
                  <a:avLst/>
                  <a:gdLst>
                    <a:gd name="T0" fmla="*/ 0 w 230"/>
                    <a:gd name="T1" fmla="*/ 10 h 266"/>
                    <a:gd name="T2" fmla="*/ 40 w 230"/>
                    <a:gd name="T3" fmla="*/ 67 h 266"/>
                    <a:gd name="T4" fmla="*/ 58 w 230"/>
                    <a:gd name="T5" fmla="*/ 63 h 266"/>
                    <a:gd name="T6" fmla="*/ 56 w 230"/>
                    <a:gd name="T7" fmla="*/ 5 h 266"/>
                    <a:gd name="T8" fmla="*/ 42 w 230"/>
                    <a:gd name="T9" fmla="*/ 0 h 266"/>
                    <a:gd name="T10" fmla="*/ 45 w 230"/>
                    <a:gd name="T11" fmla="*/ 50 h 266"/>
                    <a:gd name="T12" fmla="*/ 18 w 230"/>
                    <a:gd name="T13" fmla="*/ 1 h 266"/>
                    <a:gd name="T14" fmla="*/ 0 w 230"/>
                    <a:gd name="T15" fmla="*/ 10 h 266"/>
                    <a:gd name="T16" fmla="*/ 0 w 230"/>
                    <a:gd name="T17" fmla="*/ 1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4" name="Freeform 24"/>
                <p:cNvSpPr>
                  <a:spLocks/>
                </p:cNvSpPr>
                <p:nvPr userDrawn="1"/>
              </p:nvSpPr>
              <p:spPr bwMode="auto">
                <a:xfrm>
                  <a:off x="1004" y="3562"/>
                  <a:ext cx="43" cy="117"/>
                </a:xfrm>
                <a:custGeom>
                  <a:avLst/>
                  <a:gdLst>
                    <a:gd name="T0" fmla="*/ 0 w 87"/>
                    <a:gd name="T1" fmla="*/ 5 h 234"/>
                    <a:gd name="T2" fmla="*/ 9 w 87"/>
                    <a:gd name="T3" fmla="*/ 24 h 234"/>
                    <a:gd name="T4" fmla="*/ 11 w 87"/>
                    <a:gd name="T5" fmla="*/ 39 h 234"/>
                    <a:gd name="T6" fmla="*/ 6 w 87"/>
                    <a:gd name="T7" fmla="*/ 59 h 234"/>
                    <a:gd name="T8" fmla="*/ 20 w 87"/>
                    <a:gd name="T9" fmla="*/ 55 h 234"/>
                    <a:gd name="T10" fmla="*/ 21 w 87"/>
                    <a:gd name="T11" fmla="*/ 29 h 234"/>
                    <a:gd name="T12" fmla="*/ 11 w 87"/>
                    <a:gd name="T13" fmla="*/ 0 h 234"/>
                    <a:gd name="T14" fmla="*/ 0 w 87"/>
                    <a:gd name="T15" fmla="*/ 5 h 234"/>
                    <a:gd name="T16" fmla="*/ 0 w 87"/>
                    <a:gd name="T17" fmla="*/ 5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230" name="Freeform 25"/>
              <p:cNvSpPr>
                <a:spLocks/>
              </p:cNvSpPr>
              <p:nvPr userDrawn="1"/>
            </p:nvSpPr>
            <p:spPr bwMode="auto">
              <a:xfrm>
                <a:off x="76" y="3732"/>
                <a:ext cx="595" cy="250"/>
              </a:xfrm>
              <a:custGeom>
                <a:avLst/>
                <a:gdLst>
                  <a:gd name="T0" fmla="*/ 25 w 1190"/>
                  <a:gd name="T1" fmla="*/ 0 h 500"/>
                  <a:gd name="T2" fmla="*/ 298 w 1190"/>
                  <a:gd name="T3" fmla="*/ 123 h 500"/>
                  <a:gd name="T4" fmla="*/ 269 w 1190"/>
                  <a:gd name="T5" fmla="*/ 125 h 500"/>
                  <a:gd name="T6" fmla="*/ 0 w 1190"/>
                  <a:gd name="T7" fmla="*/ 7 h 500"/>
                  <a:gd name="T8" fmla="*/ 25 w 1190"/>
                  <a:gd name="T9" fmla="*/ 0 h 500"/>
                  <a:gd name="T10" fmla="*/ 25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1" name="Freeform 26"/>
              <p:cNvSpPr>
                <a:spLocks/>
              </p:cNvSpPr>
              <p:nvPr userDrawn="1"/>
            </p:nvSpPr>
            <p:spPr bwMode="auto">
              <a:xfrm>
                <a:off x="260" y="3886"/>
                <a:ext cx="244" cy="148"/>
              </a:xfrm>
              <a:custGeom>
                <a:avLst/>
                <a:gdLst>
                  <a:gd name="T0" fmla="*/ 3 w 489"/>
                  <a:gd name="T1" fmla="*/ 9 h 296"/>
                  <a:gd name="T2" fmla="*/ 40 w 489"/>
                  <a:gd name="T3" fmla="*/ 17 h 296"/>
                  <a:gd name="T4" fmla="*/ 81 w 489"/>
                  <a:gd name="T5" fmla="*/ 35 h 296"/>
                  <a:gd name="T6" fmla="*/ 110 w 489"/>
                  <a:gd name="T7" fmla="*/ 61 h 296"/>
                  <a:gd name="T8" fmla="*/ 81 w 489"/>
                  <a:gd name="T9" fmla="*/ 58 h 296"/>
                  <a:gd name="T10" fmla="*/ 34 w 489"/>
                  <a:gd name="T11" fmla="*/ 37 h 296"/>
                  <a:gd name="T12" fmla="*/ 12 w 489"/>
                  <a:gd name="T13" fmla="*/ 20 h 296"/>
                  <a:gd name="T14" fmla="*/ 26 w 489"/>
                  <a:gd name="T15" fmla="*/ 41 h 296"/>
                  <a:gd name="T16" fmla="*/ 68 w 489"/>
                  <a:gd name="T17" fmla="*/ 68 h 296"/>
                  <a:gd name="T18" fmla="*/ 116 w 489"/>
                  <a:gd name="T19" fmla="*/ 74 h 296"/>
                  <a:gd name="T20" fmla="*/ 122 w 489"/>
                  <a:gd name="T21" fmla="*/ 56 h 296"/>
                  <a:gd name="T22" fmla="*/ 98 w 489"/>
                  <a:gd name="T23" fmla="*/ 30 h 296"/>
                  <a:gd name="T24" fmla="*/ 42 w 489"/>
                  <a:gd name="T25" fmla="*/ 5 h 296"/>
                  <a:gd name="T26" fmla="*/ 0 w 489"/>
                  <a:gd name="T27" fmla="*/ 0 h 296"/>
                  <a:gd name="T28" fmla="*/ 3 w 489"/>
                  <a:gd name="T29" fmla="*/ 9 h 296"/>
                  <a:gd name="T30" fmla="*/ 3 w 489"/>
                  <a:gd name="T31" fmla="*/ 9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2" name="Freeform 27"/>
              <p:cNvSpPr>
                <a:spLocks/>
              </p:cNvSpPr>
              <p:nvPr userDrawn="1"/>
            </p:nvSpPr>
            <p:spPr bwMode="auto">
              <a:xfrm>
                <a:off x="565" y="3680"/>
                <a:ext cx="107" cy="238"/>
              </a:xfrm>
              <a:custGeom>
                <a:avLst/>
                <a:gdLst>
                  <a:gd name="T0" fmla="*/ 6 w 213"/>
                  <a:gd name="T1" fmla="*/ 0 h 478"/>
                  <a:gd name="T2" fmla="*/ 23 w 213"/>
                  <a:gd name="T3" fmla="*/ 6 h 478"/>
                  <a:gd name="T4" fmla="*/ 20 w 213"/>
                  <a:gd name="T5" fmla="*/ 48 h 478"/>
                  <a:gd name="T6" fmla="*/ 27 w 213"/>
                  <a:gd name="T7" fmla="*/ 81 h 478"/>
                  <a:gd name="T8" fmla="*/ 54 w 213"/>
                  <a:gd name="T9" fmla="*/ 112 h 478"/>
                  <a:gd name="T10" fmla="*/ 25 w 213"/>
                  <a:gd name="T11" fmla="*/ 119 h 478"/>
                  <a:gd name="T12" fmla="*/ 8 w 213"/>
                  <a:gd name="T13" fmla="*/ 85 h 478"/>
                  <a:gd name="T14" fmla="*/ 0 w 213"/>
                  <a:gd name="T15" fmla="*/ 14 h 478"/>
                  <a:gd name="T16" fmla="*/ 6 w 213"/>
                  <a:gd name="T17" fmla="*/ 0 h 478"/>
                  <a:gd name="T18" fmla="*/ 6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33" name="Group 28"/>
              <p:cNvGrpSpPr>
                <a:grpSpLocks/>
              </p:cNvGrpSpPr>
              <p:nvPr userDrawn="1"/>
            </p:nvGrpSpPr>
            <p:grpSpPr bwMode="auto">
              <a:xfrm>
                <a:off x="5" y="3490"/>
                <a:ext cx="1124" cy="678"/>
                <a:chOff x="5" y="3490"/>
                <a:chExt cx="1124" cy="678"/>
              </a:xfrm>
            </p:grpSpPr>
            <p:sp>
              <p:nvSpPr>
                <p:cNvPr id="8234" name="Freeform 29"/>
                <p:cNvSpPr>
                  <a:spLocks/>
                </p:cNvSpPr>
                <p:nvPr userDrawn="1"/>
              </p:nvSpPr>
              <p:spPr bwMode="auto">
                <a:xfrm>
                  <a:off x="669" y="4048"/>
                  <a:ext cx="75" cy="87"/>
                </a:xfrm>
                <a:custGeom>
                  <a:avLst/>
                  <a:gdLst>
                    <a:gd name="T0" fmla="*/ 28 w 150"/>
                    <a:gd name="T1" fmla="*/ 0 h 173"/>
                    <a:gd name="T2" fmla="*/ 10 w 150"/>
                    <a:gd name="T3" fmla="*/ 17 h 173"/>
                    <a:gd name="T4" fmla="*/ 0 w 150"/>
                    <a:gd name="T5" fmla="*/ 44 h 173"/>
                    <a:gd name="T6" fmla="*/ 20 w 150"/>
                    <a:gd name="T7" fmla="*/ 40 h 173"/>
                    <a:gd name="T8" fmla="*/ 26 w 150"/>
                    <a:gd name="T9" fmla="*/ 21 h 173"/>
                    <a:gd name="T10" fmla="*/ 38 w 150"/>
                    <a:gd name="T11" fmla="*/ 7 h 173"/>
                    <a:gd name="T12" fmla="*/ 28 w 150"/>
                    <a:gd name="T13" fmla="*/ 0 h 173"/>
                    <a:gd name="T14" fmla="*/ 2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5" name="Freeform 30"/>
                <p:cNvSpPr>
                  <a:spLocks/>
                </p:cNvSpPr>
                <p:nvPr userDrawn="1"/>
              </p:nvSpPr>
              <p:spPr bwMode="auto">
                <a:xfrm>
                  <a:off x="5" y="3728"/>
                  <a:ext cx="842" cy="440"/>
                </a:xfrm>
                <a:custGeom>
                  <a:avLst/>
                  <a:gdLst>
                    <a:gd name="T0" fmla="*/ 39 w 1684"/>
                    <a:gd name="T1" fmla="*/ 0 h 880"/>
                    <a:gd name="T2" fmla="*/ 16 w 1684"/>
                    <a:gd name="T3" fmla="*/ 13 h 880"/>
                    <a:gd name="T4" fmla="*/ 0 w 1684"/>
                    <a:gd name="T5" fmla="*/ 52 h 880"/>
                    <a:gd name="T6" fmla="*/ 17 w 1684"/>
                    <a:gd name="T7" fmla="*/ 90 h 880"/>
                    <a:gd name="T8" fmla="*/ 296 w 1684"/>
                    <a:gd name="T9" fmla="*/ 217 h 880"/>
                    <a:gd name="T10" fmla="*/ 356 w 1684"/>
                    <a:gd name="T11" fmla="*/ 209 h 880"/>
                    <a:gd name="T12" fmla="*/ 404 w 1684"/>
                    <a:gd name="T13" fmla="*/ 220 h 880"/>
                    <a:gd name="T14" fmla="*/ 421 w 1684"/>
                    <a:gd name="T15" fmla="*/ 202 h 880"/>
                    <a:gd name="T16" fmla="*/ 376 w 1684"/>
                    <a:gd name="T17" fmla="*/ 166 h 880"/>
                    <a:gd name="T18" fmla="*/ 357 w 1684"/>
                    <a:gd name="T19" fmla="*/ 128 h 880"/>
                    <a:gd name="T20" fmla="*/ 343 w 1684"/>
                    <a:gd name="T21" fmla="*/ 132 h 880"/>
                    <a:gd name="T22" fmla="*/ 360 w 1684"/>
                    <a:gd name="T23" fmla="*/ 166 h 880"/>
                    <a:gd name="T24" fmla="*/ 395 w 1684"/>
                    <a:gd name="T25" fmla="*/ 203 h 880"/>
                    <a:gd name="T26" fmla="*/ 354 w 1684"/>
                    <a:gd name="T27" fmla="*/ 197 h 880"/>
                    <a:gd name="T28" fmla="*/ 305 w 1684"/>
                    <a:gd name="T29" fmla="*/ 204 h 880"/>
                    <a:gd name="T30" fmla="*/ 314 w 1684"/>
                    <a:gd name="T31" fmla="*/ 163 h 880"/>
                    <a:gd name="T32" fmla="*/ 335 w 1684"/>
                    <a:gd name="T33" fmla="*/ 135 h 880"/>
                    <a:gd name="T34" fmla="*/ 311 w 1684"/>
                    <a:gd name="T35" fmla="*/ 138 h 880"/>
                    <a:gd name="T36" fmla="*/ 292 w 1684"/>
                    <a:gd name="T37" fmla="*/ 165 h 880"/>
                    <a:gd name="T38" fmla="*/ 285 w 1684"/>
                    <a:gd name="T39" fmla="*/ 198 h 880"/>
                    <a:gd name="T40" fmla="*/ 27 w 1684"/>
                    <a:gd name="T41" fmla="*/ 78 h 880"/>
                    <a:gd name="T42" fmla="*/ 20 w 1684"/>
                    <a:gd name="T43" fmla="*/ 54 h 880"/>
                    <a:gd name="T44" fmla="*/ 26 w 1684"/>
                    <a:gd name="T45" fmla="*/ 24 h 880"/>
                    <a:gd name="T46" fmla="*/ 55 w 1684"/>
                    <a:gd name="T47" fmla="*/ 0 h 880"/>
                    <a:gd name="T48" fmla="*/ 39 w 1684"/>
                    <a:gd name="T49" fmla="*/ 0 h 880"/>
                    <a:gd name="T50" fmla="*/ 3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6" name="Freeform 31"/>
                <p:cNvSpPr>
                  <a:spLocks/>
                </p:cNvSpPr>
                <p:nvPr userDrawn="1"/>
              </p:nvSpPr>
              <p:spPr bwMode="auto">
                <a:xfrm>
                  <a:off x="106" y="3770"/>
                  <a:ext cx="80" cy="167"/>
                </a:xfrm>
                <a:custGeom>
                  <a:avLst/>
                  <a:gdLst>
                    <a:gd name="T0" fmla="*/ 29 w 160"/>
                    <a:gd name="T1" fmla="*/ 0 h 335"/>
                    <a:gd name="T2" fmla="*/ 5 w 160"/>
                    <a:gd name="T3" fmla="*/ 26 h 335"/>
                    <a:gd name="T4" fmla="*/ 0 w 160"/>
                    <a:gd name="T5" fmla="*/ 57 h 335"/>
                    <a:gd name="T6" fmla="*/ 9 w 160"/>
                    <a:gd name="T7" fmla="*/ 78 h 335"/>
                    <a:gd name="T8" fmla="*/ 24 w 160"/>
                    <a:gd name="T9" fmla="*/ 83 h 335"/>
                    <a:gd name="T10" fmla="*/ 19 w 160"/>
                    <a:gd name="T11" fmla="*/ 38 h 335"/>
                    <a:gd name="T12" fmla="*/ 40 w 160"/>
                    <a:gd name="T13" fmla="*/ 4 h 335"/>
                    <a:gd name="T14" fmla="*/ 29 w 160"/>
                    <a:gd name="T15" fmla="*/ 0 h 335"/>
                    <a:gd name="T16" fmla="*/ 29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7" name="Freeform 32"/>
                <p:cNvSpPr>
                  <a:spLocks/>
                </p:cNvSpPr>
                <p:nvPr userDrawn="1"/>
              </p:nvSpPr>
              <p:spPr bwMode="auto">
                <a:xfrm>
                  <a:off x="449" y="3490"/>
                  <a:ext cx="322" cy="594"/>
                </a:xfrm>
                <a:custGeom>
                  <a:avLst/>
                  <a:gdLst>
                    <a:gd name="T0" fmla="*/ 55 w 642"/>
                    <a:gd name="T1" fmla="*/ 224 h 1188"/>
                    <a:gd name="T2" fmla="*/ 0 w 642"/>
                    <a:gd name="T3" fmla="*/ 31 h 1188"/>
                    <a:gd name="T4" fmla="*/ 21 w 642"/>
                    <a:gd name="T5" fmla="*/ 10 h 1188"/>
                    <a:gd name="T6" fmla="*/ 65 w 642"/>
                    <a:gd name="T7" fmla="*/ 0 h 1188"/>
                    <a:gd name="T8" fmla="*/ 100 w 642"/>
                    <a:gd name="T9" fmla="*/ 15 h 1188"/>
                    <a:gd name="T10" fmla="*/ 162 w 642"/>
                    <a:gd name="T11" fmla="*/ 297 h 1188"/>
                    <a:gd name="T12" fmla="*/ 139 w 642"/>
                    <a:gd name="T13" fmla="*/ 273 h 1188"/>
                    <a:gd name="T14" fmla="*/ 89 w 642"/>
                    <a:gd name="T15" fmla="*/ 25 h 1188"/>
                    <a:gd name="T16" fmla="*/ 57 w 642"/>
                    <a:gd name="T17" fmla="*/ 16 h 1188"/>
                    <a:gd name="T18" fmla="*/ 30 w 642"/>
                    <a:gd name="T19" fmla="*/ 19 h 1188"/>
                    <a:gd name="T20" fmla="*/ 19 w 642"/>
                    <a:gd name="T21" fmla="*/ 36 h 1188"/>
                    <a:gd name="T22" fmla="*/ 77 w 642"/>
                    <a:gd name="T23" fmla="*/ 231 h 1188"/>
                    <a:gd name="T24" fmla="*/ 55 w 642"/>
                    <a:gd name="T25" fmla="*/ 224 h 1188"/>
                    <a:gd name="T26" fmla="*/ 55 w 642"/>
                    <a:gd name="T27" fmla="*/ 224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8" name="Freeform 33"/>
                <p:cNvSpPr>
                  <a:spLocks/>
                </p:cNvSpPr>
                <p:nvPr userDrawn="1"/>
              </p:nvSpPr>
              <p:spPr bwMode="auto">
                <a:xfrm>
                  <a:off x="578" y="3650"/>
                  <a:ext cx="96" cy="252"/>
                </a:xfrm>
                <a:custGeom>
                  <a:avLst/>
                  <a:gdLst>
                    <a:gd name="T0" fmla="*/ 0 w 192"/>
                    <a:gd name="T1" fmla="*/ 7 h 504"/>
                    <a:gd name="T2" fmla="*/ 19 w 192"/>
                    <a:gd name="T3" fmla="*/ 49 h 504"/>
                    <a:gd name="T4" fmla="*/ 29 w 192"/>
                    <a:gd name="T5" fmla="*/ 80 h 504"/>
                    <a:gd name="T6" fmla="*/ 29 w 192"/>
                    <a:gd name="T7" fmla="*/ 126 h 504"/>
                    <a:gd name="T8" fmla="*/ 48 w 192"/>
                    <a:gd name="T9" fmla="*/ 126 h 504"/>
                    <a:gd name="T10" fmla="*/ 47 w 192"/>
                    <a:gd name="T11" fmla="*/ 90 h 504"/>
                    <a:gd name="T12" fmla="*/ 41 w 192"/>
                    <a:gd name="T13" fmla="*/ 52 h 504"/>
                    <a:gd name="T14" fmla="*/ 25 w 192"/>
                    <a:gd name="T15" fmla="*/ 15 h 504"/>
                    <a:gd name="T16" fmla="*/ 16 w 192"/>
                    <a:gd name="T17" fmla="*/ 0 h 504"/>
                    <a:gd name="T18" fmla="*/ 0 w 192"/>
                    <a:gd name="T19" fmla="*/ 7 h 504"/>
                    <a:gd name="T20" fmla="*/ 0 w 192"/>
                    <a:gd name="T21" fmla="*/ 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9" name="Freeform 34"/>
                <p:cNvSpPr>
                  <a:spLocks/>
                </p:cNvSpPr>
                <p:nvPr userDrawn="1"/>
              </p:nvSpPr>
              <p:spPr bwMode="auto">
                <a:xfrm>
                  <a:off x="328" y="3630"/>
                  <a:ext cx="195" cy="135"/>
                </a:xfrm>
                <a:custGeom>
                  <a:avLst/>
                  <a:gdLst>
                    <a:gd name="T0" fmla="*/ 75 w 390"/>
                    <a:gd name="T1" fmla="*/ 0 h 269"/>
                    <a:gd name="T2" fmla="*/ 65 w 390"/>
                    <a:gd name="T3" fmla="*/ 5 h 269"/>
                    <a:gd name="T4" fmla="*/ 64 w 390"/>
                    <a:gd name="T5" fmla="*/ 17 h 269"/>
                    <a:gd name="T6" fmla="*/ 0 w 390"/>
                    <a:gd name="T7" fmla="*/ 43 h 269"/>
                    <a:gd name="T8" fmla="*/ 0 w 390"/>
                    <a:gd name="T9" fmla="*/ 56 h 269"/>
                    <a:gd name="T10" fmla="*/ 71 w 390"/>
                    <a:gd name="T11" fmla="*/ 57 h 269"/>
                    <a:gd name="T12" fmla="*/ 80 w 390"/>
                    <a:gd name="T13" fmla="*/ 68 h 269"/>
                    <a:gd name="T14" fmla="*/ 98 w 390"/>
                    <a:gd name="T15" fmla="*/ 67 h 269"/>
                    <a:gd name="T16" fmla="*/ 96 w 390"/>
                    <a:gd name="T17" fmla="*/ 48 h 269"/>
                    <a:gd name="T18" fmla="*/ 29 w 390"/>
                    <a:gd name="T19" fmla="*/ 44 h 269"/>
                    <a:gd name="T20" fmla="*/ 84 w 390"/>
                    <a:gd name="T21" fmla="*/ 23 h 269"/>
                    <a:gd name="T22" fmla="*/ 75 w 390"/>
                    <a:gd name="T23" fmla="*/ 0 h 269"/>
                    <a:gd name="T24" fmla="*/ 75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0" name="Freeform 35"/>
                <p:cNvSpPr>
                  <a:spLocks/>
                </p:cNvSpPr>
                <p:nvPr userDrawn="1"/>
              </p:nvSpPr>
              <p:spPr bwMode="auto">
                <a:xfrm>
                  <a:off x="658" y="3538"/>
                  <a:ext cx="471" cy="212"/>
                </a:xfrm>
                <a:custGeom>
                  <a:avLst/>
                  <a:gdLst>
                    <a:gd name="T0" fmla="*/ 0 w 941"/>
                    <a:gd name="T1" fmla="*/ 33 h 424"/>
                    <a:gd name="T2" fmla="*/ 216 w 941"/>
                    <a:gd name="T3" fmla="*/ 0 h 424"/>
                    <a:gd name="T4" fmla="*/ 232 w 941"/>
                    <a:gd name="T5" fmla="*/ 20 h 424"/>
                    <a:gd name="T6" fmla="*/ 236 w 941"/>
                    <a:gd name="T7" fmla="*/ 46 h 424"/>
                    <a:gd name="T8" fmla="*/ 226 w 941"/>
                    <a:gd name="T9" fmla="*/ 71 h 424"/>
                    <a:gd name="T10" fmla="*/ 15 w 941"/>
                    <a:gd name="T11" fmla="*/ 106 h 424"/>
                    <a:gd name="T12" fmla="*/ 14 w 941"/>
                    <a:gd name="T13" fmla="*/ 96 h 424"/>
                    <a:gd name="T14" fmla="*/ 216 w 941"/>
                    <a:gd name="T15" fmla="*/ 61 h 424"/>
                    <a:gd name="T16" fmla="*/ 224 w 941"/>
                    <a:gd name="T17" fmla="*/ 37 h 424"/>
                    <a:gd name="T18" fmla="*/ 210 w 941"/>
                    <a:gd name="T19" fmla="*/ 15 h 424"/>
                    <a:gd name="T20" fmla="*/ 0 w 941"/>
                    <a:gd name="T21" fmla="*/ 47 h 424"/>
                    <a:gd name="T22" fmla="*/ 0 w 941"/>
                    <a:gd name="T23" fmla="*/ 33 h 424"/>
                    <a:gd name="T24" fmla="*/ 0 w 941"/>
                    <a:gd name="T25" fmla="*/ 33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1" name="Freeform 36"/>
                <p:cNvSpPr>
                  <a:spLocks/>
                </p:cNvSpPr>
                <p:nvPr userDrawn="1"/>
              </p:nvSpPr>
              <p:spPr bwMode="auto">
                <a:xfrm>
                  <a:off x="717" y="3606"/>
                  <a:ext cx="245" cy="86"/>
                </a:xfrm>
                <a:custGeom>
                  <a:avLst/>
                  <a:gdLst>
                    <a:gd name="T0" fmla="*/ 0 w 488"/>
                    <a:gd name="T1" fmla="*/ 31 h 173"/>
                    <a:gd name="T2" fmla="*/ 17 w 488"/>
                    <a:gd name="T3" fmla="*/ 43 h 173"/>
                    <a:gd name="T4" fmla="*/ 56 w 488"/>
                    <a:gd name="T5" fmla="*/ 41 h 173"/>
                    <a:gd name="T6" fmla="*/ 105 w 488"/>
                    <a:gd name="T7" fmla="*/ 29 h 173"/>
                    <a:gd name="T8" fmla="*/ 123 w 488"/>
                    <a:gd name="T9" fmla="*/ 10 h 173"/>
                    <a:gd name="T10" fmla="*/ 111 w 488"/>
                    <a:gd name="T11" fmla="*/ 0 h 173"/>
                    <a:gd name="T12" fmla="*/ 64 w 488"/>
                    <a:gd name="T13" fmla="*/ 0 h 173"/>
                    <a:gd name="T14" fmla="*/ 28 w 488"/>
                    <a:gd name="T15" fmla="*/ 3 h 173"/>
                    <a:gd name="T16" fmla="*/ 4 w 488"/>
                    <a:gd name="T17" fmla="*/ 19 h 173"/>
                    <a:gd name="T18" fmla="*/ 28 w 488"/>
                    <a:gd name="T19" fmla="*/ 23 h 173"/>
                    <a:gd name="T20" fmla="*/ 69 w 488"/>
                    <a:gd name="T21" fmla="*/ 13 h 173"/>
                    <a:gd name="T22" fmla="*/ 105 w 488"/>
                    <a:gd name="T23" fmla="*/ 13 h 173"/>
                    <a:gd name="T24" fmla="*/ 68 w 488"/>
                    <a:gd name="T25" fmla="*/ 27 h 173"/>
                    <a:gd name="T26" fmla="*/ 36 w 488"/>
                    <a:gd name="T27" fmla="*/ 31 h 173"/>
                    <a:gd name="T28" fmla="*/ 0 w 488"/>
                    <a:gd name="T29" fmla="*/ 31 h 173"/>
                    <a:gd name="T30" fmla="*/ 0 w 488"/>
                    <a:gd name="T31" fmla="*/ 3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8203" name="Group 37"/>
          <p:cNvGrpSpPr>
            <a:grpSpLocks/>
          </p:cNvGrpSpPr>
          <p:nvPr/>
        </p:nvGrpSpPr>
        <p:grpSpPr bwMode="auto">
          <a:xfrm>
            <a:off x="8680450" y="2116138"/>
            <a:ext cx="385763" cy="4308475"/>
            <a:chOff x="5468" y="1333"/>
            <a:chExt cx="243" cy="2714"/>
          </a:xfrm>
        </p:grpSpPr>
        <p:sp>
          <p:nvSpPr>
            <p:cNvPr id="8217" name="Freeform 38"/>
            <p:cNvSpPr>
              <a:spLocks/>
            </p:cNvSpPr>
            <p:nvPr userDrawn="1"/>
          </p:nvSpPr>
          <p:spPr bwMode="auto">
            <a:xfrm flipH="1">
              <a:off x="5468" y="2620"/>
              <a:ext cx="205" cy="1427"/>
            </a:xfrm>
            <a:custGeom>
              <a:avLst/>
              <a:gdLst>
                <a:gd name="T0" fmla="*/ 49 w 772"/>
                <a:gd name="T1" fmla="*/ 603 h 3266"/>
                <a:gd name="T2" fmla="*/ 27 w 772"/>
                <a:gd name="T3" fmla="*/ 562 h 3266"/>
                <a:gd name="T4" fmla="*/ 23 w 772"/>
                <a:gd name="T5" fmla="*/ 531 h 3266"/>
                <a:gd name="T6" fmla="*/ 26 w 772"/>
                <a:gd name="T7" fmla="*/ 485 h 3266"/>
                <a:gd name="T8" fmla="*/ 42 w 772"/>
                <a:gd name="T9" fmla="*/ 430 h 3266"/>
                <a:gd name="T10" fmla="*/ 45 w 772"/>
                <a:gd name="T11" fmla="*/ 395 h 3266"/>
                <a:gd name="T12" fmla="*/ 42 w 772"/>
                <a:gd name="T13" fmla="*/ 372 h 3266"/>
                <a:gd name="T14" fmla="*/ 28 w 772"/>
                <a:gd name="T15" fmla="*/ 355 h 3266"/>
                <a:gd name="T16" fmla="*/ 25 w 772"/>
                <a:gd name="T17" fmla="*/ 333 h 3266"/>
                <a:gd name="T18" fmla="*/ 30 w 772"/>
                <a:gd name="T19" fmla="*/ 303 h 3266"/>
                <a:gd name="T20" fmla="*/ 52 w 772"/>
                <a:gd name="T21" fmla="*/ 221 h 3266"/>
                <a:gd name="T22" fmla="*/ 54 w 772"/>
                <a:gd name="T23" fmla="*/ 180 h 3266"/>
                <a:gd name="T24" fmla="*/ 49 w 772"/>
                <a:gd name="T25" fmla="*/ 136 h 3266"/>
                <a:gd name="T26" fmla="*/ 30 w 772"/>
                <a:gd name="T27" fmla="*/ 115 h 3266"/>
                <a:gd name="T28" fmla="*/ 14 w 772"/>
                <a:gd name="T29" fmla="*/ 80 h 3266"/>
                <a:gd name="T30" fmla="*/ 0 w 772"/>
                <a:gd name="T31" fmla="*/ 0 h 3266"/>
                <a:gd name="T32" fmla="*/ 2 w 772"/>
                <a:gd name="T33" fmla="*/ 73 h 3266"/>
                <a:gd name="T34" fmla="*/ 13 w 772"/>
                <a:gd name="T35" fmla="*/ 117 h 3266"/>
                <a:gd name="T36" fmla="*/ 27 w 772"/>
                <a:gd name="T37" fmla="*/ 144 h 3266"/>
                <a:gd name="T38" fmla="*/ 42 w 772"/>
                <a:gd name="T39" fmla="*/ 159 h 3266"/>
                <a:gd name="T40" fmla="*/ 43 w 772"/>
                <a:gd name="T41" fmla="*/ 199 h 3266"/>
                <a:gd name="T42" fmla="*/ 35 w 772"/>
                <a:gd name="T43" fmla="*/ 242 h 3266"/>
                <a:gd name="T44" fmla="*/ 17 w 772"/>
                <a:gd name="T45" fmla="*/ 316 h 3266"/>
                <a:gd name="T46" fmla="*/ 16 w 772"/>
                <a:gd name="T47" fmla="*/ 364 h 3266"/>
                <a:gd name="T48" fmla="*/ 33 w 772"/>
                <a:gd name="T49" fmla="*/ 391 h 3266"/>
                <a:gd name="T50" fmla="*/ 32 w 772"/>
                <a:gd name="T51" fmla="*/ 416 h 3266"/>
                <a:gd name="T52" fmla="*/ 18 w 772"/>
                <a:gd name="T53" fmla="*/ 468 h 3266"/>
                <a:gd name="T54" fmla="*/ 11 w 772"/>
                <a:gd name="T55" fmla="*/ 518 h 3266"/>
                <a:gd name="T56" fmla="*/ 17 w 772"/>
                <a:gd name="T57" fmla="*/ 571 h 3266"/>
                <a:gd name="T58" fmla="*/ 30 w 772"/>
                <a:gd name="T59" fmla="*/ 600 h 3266"/>
                <a:gd name="T60" fmla="*/ 47 w 772"/>
                <a:gd name="T61" fmla="*/ 623 h 3266"/>
                <a:gd name="T62" fmla="*/ 49 w 772"/>
                <a:gd name="T63" fmla="*/ 603 h 3266"/>
                <a:gd name="T64" fmla="*/ 49 w 772"/>
                <a:gd name="T65" fmla="*/ 603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 name="Freeform 39"/>
            <p:cNvSpPr>
              <a:spLocks/>
            </p:cNvSpPr>
            <p:nvPr userDrawn="1"/>
          </p:nvSpPr>
          <p:spPr bwMode="auto">
            <a:xfrm flipH="1">
              <a:off x="5506" y="1333"/>
              <a:ext cx="205" cy="1633"/>
            </a:xfrm>
            <a:custGeom>
              <a:avLst/>
              <a:gdLst>
                <a:gd name="T0" fmla="*/ 49 w 772"/>
                <a:gd name="T1" fmla="*/ 789 h 3266"/>
                <a:gd name="T2" fmla="*/ 27 w 772"/>
                <a:gd name="T3" fmla="*/ 737 h 3266"/>
                <a:gd name="T4" fmla="*/ 23 w 772"/>
                <a:gd name="T5" fmla="*/ 696 h 3266"/>
                <a:gd name="T6" fmla="*/ 26 w 772"/>
                <a:gd name="T7" fmla="*/ 636 h 3266"/>
                <a:gd name="T8" fmla="*/ 42 w 772"/>
                <a:gd name="T9" fmla="*/ 563 h 3266"/>
                <a:gd name="T10" fmla="*/ 45 w 772"/>
                <a:gd name="T11" fmla="*/ 518 h 3266"/>
                <a:gd name="T12" fmla="*/ 42 w 772"/>
                <a:gd name="T13" fmla="*/ 487 h 3266"/>
                <a:gd name="T14" fmla="*/ 28 w 772"/>
                <a:gd name="T15" fmla="*/ 465 h 3266"/>
                <a:gd name="T16" fmla="*/ 25 w 772"/>
                <a:gd name="T17" fmla="*/ 437 h 3266"/>
                <a:gd name="T18" fmla="*/ 30 w 772"/>
                <a:gd name="T19" fmla="*/ 397 h 3266"/>
                <a:gd name="T20" fmla="*/ 52 w 772"/>
                <a:gd name="T21" fmla="*/ 289 h 3266"/>
                <a:gd name="T22" fmla="*/ 54 w 772"/>
                <a:gd name="T23" fmla="*/ 237 h 3266"/>
                <a:gd name="T24" fmla="*/ 49 w 772"/>
                <a:gd name="T25" fmla="*/ 179 h 3266"/>
                <a:gd name="T26" fmla="*/ 30 w 772"/>
                <a:gd name="T27" fmla="*/ 151 h 3266"/>
                <a:gd name="T28" fmla="*/ 14 w 772"/>
                <a:gd name="T29" fmla="*/ 106 h 3266"/>
                <a:gd name="T30" fmla="*/ 0 w 772"/>
                <a:gd name="T31" fmla="*/ 0 h 3266"/>
                <a:gd name="T32" fmla="*/ 2 w 772"/>
                <a:gd name="T33" fmla="*/ 96 h 3266"/>
                <a:gd name="T34" fmla="*/ 13 w 772"/>
                <a:gd name="T35" fmla="*/ 153 h 3266"/>
                <a:gd name="T36" fmla="*/ 27 w 772"/>
                <a:gd name="T37" fmla="*/ 189 h 3266"/>
                <a:gd name="T38" fmla="*/ 42 w 772"/>
                <a:gd name="T39" fmla="*/ 209 h 3266"/>
                <a:gd name="T40" fmla="*/ 43 w 772"/>
                <a:gd name="T41" fmla="*/ 261 h 3266"/>
                <a:gd name="T42" fmla="*/ 35 w 772"/>
                <a:gd name="T43" fmla="*/ 317 h 3266"/>
                <a:gd name="T44" fmla="*/ 17 w 772"/>
                <a:gd name="T45" fmla="*/ 415 h 3266"/>
                <a:gd name="T46" fmla="*/ 16 w 772"/>
                <a:gd name="T47" fmla="*/ 478 h 3266"/>
                <a:gd name="T48" fmla="*/ 33 w 772"/>
                <a:gd name="T49" fmla="*/ 513 h 3266"/>
                <a:gd name="T50" fmla="*/ 32 w 772"/>
                <a:gd name="T51" fmla="*/ 545 h 3266"/>
                <a:gd name="T52" fmla="*/ 18 w 772"/>
                <a:gd name="T53" fmla="*/ 613 h 3266"/>
                <a:gd name="T54" fmla="*/ 11 w 772"/>
                <a:gd name="T55" fmla="*/ 679 h 3266"/>
                <a:gd name="T56" fmla="*/ 17 w 772"/>
                <a:gd name="T57" fmla="*/ 749 h 3266"/>
                <a:gd name="T58" fmla="*/ 30 w 772"/>
                <a:gd name="T59" fmla="*/ 786 h 3266"/>
                <a:gd name="T60" fmla="*/ 47 w 772"/>
                <a:gd name="T61" fmla="*/ 817 h 3266"/>
                <a:gd name="T62" fmla="*/ 49 w 772"/>
                <a:gd name="T63" fmla="*/ 789 h 3266"/>
                <a:gd name="T64" fmla="*/ 49 w 772"/>
                <a:gd name="T65" fmla="*/ 78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204" name="Group 40"/>
          <p:cNvGrpSpPr>
            <a:grpSpLocks/>
          </p:cNvGrpSpPr>
          <p:nvPr/>
        </p:nvGrpSpPr>
        <p:grpSpPr bwMode="auto">
          <a:xfrm>
            <a:off x="7318375" y="90488"/>
            <a:ext cx="2133600" cy="1911350"/>
            <a:chOff x="4610" y="57"/>
            <a:chExt cx="1344" cy="1204"/>
          </a:xfrm>
        </p:grpSpPr>
        <p:grpSp>
          <p:nvGrpSpPr>
            <p:cNvPr id="8205" name="Group 41"/>
            <p:cNvGrpSpPr>
              <a:grpSpLocks/>
            </p:cNvGrpSpPr>
            <p:nvPr userDrawn="1"/>
          </p:nvGrpSpPr>
          <p:grpSpPr bwMode="auto">
            <a:xfrm>
              <a:off x="4610" y="57"/>
              <a:ext cx="1344" cy="1204"/>
              <a:chOff x="4610" y="57"/>
              <a:chExt cx="1344" cy="1204"/>
            </a:xfrm>
          </p:grpSpPr>
          <p:sp>
            <p:nvSpPr>
              <p:cNvPr id="8207" name="Freeform 42"/>
              <p:cNvSpPr>
                <a:spLocks/>
              </p:cNvSpPr>
              <p:nvPr userDrawn="1"/>
            </p:nvSpPr>
            <p:spPr bwMode="auto">
              <a:xfrm rot="-3172564">
                <a:off x="5430" y="1086"/>
                <a:ext cx="62" cy="288"/>
              </a:xfrm>
              <a:custGeom>
                <a:avLst/>
                <a:gdLst>
                  <a:gd name="T0" fmla="*/ 8 w 245"/>
                  <a:gd name="T1" fmla="*/ 1 h 806"/>
                  <a:gd name="T2" fmla="*/ 8 w 245"/>
                  <a:gd name="T3" fmla="*/ 44 h 806"/>
                  <a:gd name="T4" fmla="*/ 0 w 245"/>
                  <a:gd name="T5" fmla="*/ 103 h 806"/>
                  <a:gd name="T6" fmla="*/ 5 w 245"/>
                  <a:gd name="T7" fmla="*/ 101 h 806"/>
                  <a:gd name="T8" fmla="*/ 14 w 245"/>
                  <a:gd name="T9" fmla="*/ 48 h 806"/>
                  <a:gd name="T10" fmla="*/ 16 w 245"/>
                  <a:gd name="T11" fmla="*/ 0 h 806"/>
                  <a:gd name="T12" fmla="*/ 8 w 245"/>
                  <a:gd name="T13" fmla="*/ 1 h 806"/>
                  <a:gd name="T14" fmla="*/ 8 w 245"/>
                  <a:gd name="T15" fmla="*/ 1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08" name="Group 43"/>
              <p:cNvGrpSpPr>
                <a:grpSpLocks/>
              </p:cNvGrpSpPr>
              <p:nvPr userDrawn="1"/>
            </p:nvGrpSpPr>
            <p:grpSpPr bwMode="auto">
              <a:xfrm>
                <a:off x="4610" y="57"/>
                <a:ext cx="1344" cy="985"/>
                <a:chOff x="4610" y="57"/>
                <a:chExt cx="1344" cy="985"/>
              </a:xfrm>
            </p:grpSpPr>
            <p:sp>
              <p:nvSpPr>
                <p:cNvPr id="8209" name="Freeform 44"/>
                <p:cNvSpPr>
                  <a:spLocks/>
                </p:cNvSpPr>
                <p:nvPr userDrawn="1"/>
              </p:nvSpPr>
              <p:spPr bwMode="auto">
                <a:xfrm rot="-3172564">
                  <a:off x="4966" y="71"/>
                  <a:ext cx="153" cy="125"/>
                </a:xfrm>
                <a:custGeom>
                  <a:avLst/>
                  <a:gdLst>
                    <a:gd name="T0" fmla="*/ 0 w 604"/>
                    <a:gd name="T1" fmla="*/ 0 h 349"/>
                    <a:gd name="T2" fmla="*/ 19 w 604"/>
                    <a:gd name="T3" fmla="*/ 24 h 349"/>
                    <a:gd name="T4" fmla="*/ 32 w 604"/>
                    <a:gd name="T5" fmla="*/ 45 h 349"/>
                    <a:gd name="T6" fmla="*/ 39 w 604"/>
                    <a:gd name="T7" fmla="*/ 18 h 349"/>
                    <a:gd name="T8" fmla="*/ 23 w 604"/>
                    <a:gd name="T9" fmla="*/ 1 h 349"/>
                    <a:gd name="T10" fmla="*/ 30 w 604"/>
                    <a:gd name="T11" fmla="*/ 24 h 349"/>
                    <a:gd name="T12" fmla="*/ 8 w 604"/>
                    <a:gd name="T13" fmla="*/ 2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0" name="Freeform 45"/>
                <p:cNvSpPr>
                  <a:spLocks/>
                </p:cNvSpPr>
                <p:nvPr userDrawn="1"/>
              </p:nvSpPr>
              <p:spPr bwMode="auto">
                <a:xfrm rot="-3172564">
                  <a:off x="5048" y="332"/>
                  <a:ext cx="269" cy="438"/>
                </a:xfrm>
                <a:custGeom>
                  <a:avLst/>
                  <a:gdLst>
                    <a:gd name="T0" fmla="*/ 47 w 1064"/>
                    <a:gd name="T1" fmla="*/ 16 h 1230"/>
                    <a:gd name="T2" fmla="*/ 31 w 1064"/>
                    <a:gd name="T3" fmla="*/ 45 h 1230"/>
                    <a:gd name="T4" fmla="*/ 10 w 1064"/>
                    <a:gd name="T5" fmla="*/ 97 h 1230"/>
                    <a:gd name="T6" fmla="*/ 0 w 1064"/>
                    <a:gd name="T7" fmla="*/ 140 h 1230"/>
                    <a:gd name="T8" fmla="*/ 4 w 1064"/>
                    <a:gd name="T9" fmla="*/ 156 h 1230"/>
                    <a:gd name="T10" fmla="*/ 17 w 1064"/>
                    <a:gd name="T11" fmla="*/ 152 h 1230"/>
                    <a:gd name="T12" fmla="*/ 37 w 1064"/>
                    <a:gd name="T13" fmla="*/ 116 h 1230"/>
                    <a:gd name="T14" fmla="*/ 56 w 1064"/>
                    <a:gd name="T15" fmla="*/ 68 h 1230"/>
                    <a:gd name="T16" fmla="*/ 66 w 1064"/>
                    <a:gd name="T17" fmla="*/ 34 h 1230"/>
                    <a:gd name="T18" fmla="*/ 68 w 1064"/>
                    <a:gd name="T19" fmla="*/ 11 h 1230"/>
                    <a:gd name="T20" fmla="*/ 62 w 1064"/>
                    <a:gd name="T21" fmla="*/ 0 h 1230"/>
                    <a:gd name="T22" fmla="*/ 53 w 1064"/>
                    <a:gd name="T23" fmla="*/ 8 h 1230"/>
                    <a:gd name="T24" fmla="*/ 62 w 1064"/>
                    <a:gd name="T25" fmla="*/ 14 h 1230"/>
                    <a:gd name="T26" fmla="*/ 56 w 1064"/>
                    <a:gd name="T27" fmla="*/ 45 h 1230"/>
                    <a:gd name="T28" fmla="*/ 44 w 1064"/>
                    <a:gd name="T29" fmla="*/ 83 h 1230"/>
                    <a:gd name="T30" fmla="*/ 22 w 1064"/>
                    <a:gd name="T31" fmla="*/ 128 h 1230"/>
                    <a:gd name="T32" fmla="*/ 7 w 1064"/>
                    <a:gd name="T33" fmla="*/ 141 h 1230"/>
                    <a:gd name="T34" fmla="*/ 9 w 1064"/>
                    <a:gd name="T35" fmla="*/ 120 h 1230"/>
                    <a:gd name="T36" fmla="*/ 28 w 1064"/>
                    <a:gd name="T37" fmla="*/ 64 h 1230"/>
                    <a:gd name="T38" fmla="*/ 53 w 1064"/>
                    <a:gd name="T39" fmla="*/ 15 h 1230"/>
                    <a:gd name="T40" fmla="*/ 47 w 1064"/>
                    <a:gd name="T41" fmla="*/ 16 h 1230"/>
                    <a:gd name="T42" fmla="*/ 47 w 1064"/>
                    <a:gd name="T43" fmla="*/ 1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1" name="Freeform 46"/>
                <p:cNvSpPr>
                  <a:spLocks/>
                </p:cNvSpPr>
                <p:nvPr userDrawn="1"/>
              </p:nvSpPr>
              <p:spPr bwMode="auto">
                <a:xfrm rot="-3172564">
                  <a:off x="4858" y="182"/>
                  <a:ext cx="505" cy="898"/>
                </a:xfrm>
                <a:custGeom>
                  <a:avLst/>
                  <a:gdLst>
                    <a:gd name="T0" fmla="*/ 124 w 2002"/>
                    <a:gd name="T1" fmla="*/ 0 h 2521"/>
                    <a:gd name="T2" fmla="*/ 0 w 2002"/>
                    <a:gd name="T3" fmla="*/ 320 h 2521"/>
                    <a:gd name="T4" fmla="*/ 12 w 2002"/>
                    <a:gd name="T5" fmla="*/ 311 h 2521"/>
                    <a:gd name="T6" fmla="*/ 127 w 2002"/>
                    <a:gd name="T7" fmla="*/ 8 h 2521"/>
                    <a:gd name="T8" fmla="*/ 124 w 2002"/>
                    <a:gd name="T9" fmla="*/ 0 h 2521"/>
                    <a:gd name="T10" fmla="*/ 124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 name="Freeform 47"/>
                <p:cNvSpPr>
                  <a:spLocks/>
                </p:cNvSpPr>
                <p:nvPr userDrawn="1"/>
              </p:nvSpPr>
              <p:spPr bwMode="auto">
                <a:xfrm rot="-3172564">
                  <a:off x="4903" y="-19"/>
                  <a:ext cx="758" cy="1344"/>
                </a:xfrm>
                <a:custGeom>
                  <a:avLst/>
                  <a:gdLst>
                    <a:gd name="T0" fmla="*/ 6 w 3007"/>
                    <a:gd name="T1" fmla="*/ 361 h 3771"/>
                    <a:gd name="T2" fmla="*/ 25 w 3007"/>
                    <a:gd name="T3" fmla="*/ 360 h 3771"/>
                    <a:gd name="T4" fmla="*/ 52 w 3007"/>
                    <a:gd name="T5" fmla="*/ 382 h 3771"/>
                    <a:gd name="T6" fmla="*/ 43 w 3007"/>
                    <a:gd name="T7" fmla="*/ 358 h 3771"/>
                    <a:gd name="T8" fmla="*/ 23 w 3007"/>
                    <a:gd name="T9" fmla="*/ 343 h 3771"/>
                    <a:gd name="T10" fmla="*/ 41 w 3007"/>
                    <a:gd name="T11" fmla="*/ 345 h 3771"/>
                    <a:gd name="T12" fmla="*/ 62 w 3007"/>
                    <a:gd name="T13" fmla="*/ 365 h 3771"/>
                    <a:gd name="T14" fmla="*/ 182 w 3007"/>
                    <a:gd name="T15" fmla="*/ 53 h 3771"/>
                    <a:gd name="T16" fmla="*/ 164 w 3007"/>
                    <a:gd name="T17" fmla="*/ 19 h 3771"/>
                    <a:gd name="T18" fmla="*/ 147 w 3007"/>
                    <a:gd name="T19" fmla="*/ 0 h 3771"/>
                    <a:gd name="T20" fmla="*/ 171 w 3007"/>
                    <a:gd name="T21" fmla="*/ 10 h 3771"/>
                    <a:gd name="T22" fmla="*/ 191 w 3007"/>
                    <a:gd name="T23" fmla="*/ 55 h 3771"/>
                    <a:gd name="T24" fmla="*/ 53 w 3007"/>
                    <a:gd name="T25" fmla="*/ 416 h 3771"/>
                    <a:gd name="T26" fmla="*/ 31 w 3007"/>
                    <a:gd name="T27" fmla="*/ 433 h 3771"/>
                    <a:gd name="T28" fmla="*/ 7 w 3007"/>
                    <a:gd name="T29" fmla="*/ 479 h 3771"/>
                    <a:gd name="T30" fmla="*/ 0 w 3007"/>
                    <a:gd name="T31" fmla="*/ 466 h 3771"/>
                    <a:gd name="T32" fmla="*/ 8 w 3007"/>
                    <a:gd name="T33" fmla="*/ 461 h 3771"/>
                    <a:gd name="T34" fmla="*/ 24 w 3007"/>
                    <a:gd name="T35" fmla="*/ 430 h 3771"/>
                    <a:gd name="T36" fmla="*/ 11 w 3007"/>
                    <a:gd name="T37" fmla="*/ 416 h 3771"/>
                    <a:gd name="T38" fmla="*/ 11 w 3007"/>
                    <a:gd name="T39" fmla="*/ 403 h 3771"/>
                    <a:gd name="T40" fmla="*/ 26 w 3007"/>
                    <a:gd name="T41" fmla="*/ 419 h 3771"/>
                    <a:gd name="T42" fmla="*/ 26 w 3007"/>
                    <a:gd name="T43" fmla="*/ 405 h 3771"/>
                    <a:gd name="T44" fmla="*/ 38 w 3007"/>
                    <a:gd name="T45" fmla="*/ 409 h 3771"/>
                    <a:gd name="T46" fmla="*/ 27 w 3007"/>
                    <a:gd name="T47" fmla="*/ 391 h 3771"/>
                    <a:gd name="T48" fmla="*/ 40 w 3007"/>
                    <a:gd name="T49" fmla="*/ 389 h 3771"/>
                    <a:gd name="T50" fmla="*/ 6 w 3007"/>
                    <a:gd name="T51" fmla="*/ 361 h 3771"/>
                    <a:gd name="T52" fmla="*/ 6 w 3007"/>
                    <a:gd name="T53" fmla="*/ 361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 name="Freeform 48"/>
                <p:cNvSpPr>
                  <a:spLocks/>
                </p:cNvSpPr>
                <p:nvPr userDrawn="1"/>
              </p:nvSpPr>
              <p:spPr bwMode="auto">
                <a:xfrm rot="-3172564">
                  <a:off x="5297" y="897"/>
                  <a:ext cx="169" cy="122"/>
                </a:xfrm>
                <a:custGeom>
                  <a:avLst/>
                  <a:gdLst>
                    <a:gd name="T0" fmla="*/ 0 w 673"/>
                    <a:gd name="T1" fmla="*/ 10 h 342"/>
                    <a:gd name="T2" fmla="*/ 16 w 673"/>
                    <a:gd name="T3" fmla="*/ 14 h 342"/>
                    <a:gd name="T4" fmla="*/ 40 w 673"/>
                    <a:gd name="T5" fmla="*/ 44 h 342"/>
                    <a:gd name="T6" fmla="*/ 42 w 673"/>
                    <a:gd name="T7" fmla="*/ 37 h 342"/>
                    <a:gd name="T8" fmla="*/ 28 w 673"/>
                    <a:gd name="T9" fmla="*/ 15 h 342"/>
                    <a:gd name="T10" fmla="*/ 2 w 673"/>
                    <a:gd name="T11" fmla="*/ 0 h 342"/>
                    <a:gd name="T12" fmla="*/ 0 w 673"/>
                    <a:gd name="T13" fmla="*/ 10 h 342"/>
                    <a:gd name="T14" fmla="*/ 0 w 673"/>
                    <a:gd name="T15" fmla="*/ 1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 name="Freeform 49"/>
                <p:cNvSpPr>
                  <a:spLocks/>
                </p:cNvSpPr>
                <p:nvPr userDrawn="1"/>
              </p:nvSpPr>
              <p:spPr bwMode="auto">
                <a:xfrm rot="-3172564">
                  <a:off x="5253" y="806"/>
                  <a:ext cx="181" cy="144"/>
                </a:xfrm>
                <a:custGeom>
                  <a:avLst/>
                  <a:gdLst>
                    <a:gd name="T0" fmla="*/ 0 w 716"/>
                    <a:gd name="T1" fmla="*/ 10 h 403"/>
                    <a:gd name="T2" fmla="*/ 22 w 716"/>
                    <a:gd name="T3" fmla="*/ 19 h 403"/>
                    <a:gd name="T4" fmla="*/ 41 w 716"/>
                    <a:gd name="T5" fmla="*/ 51 h 403"/>
                    <a:gd name="T6" fmla="*/ 46 w 716"/>
                    <a:gd name="T7" fmla="*/ 38 h 403"/>
                    <a:gd name="T8" fmla="*/ 27 w 716"/>
                    <a:gd name="T9" fmla="*/ 15 h 403"/>
                    <a:gd name="T10" fmla="*/ 5 w 716"/>
                    <a:gd name="T11" fmla="*/ 0 h 403"/>
                    <a:gd name="T12" fmla="*/ 0 w 716"/>
                    <a:gd name="T13" fmla="*/ 10 h 403"/>
                    <a:gd name="T14" fmla="*/ 0 w 716"/>
                    <a:gd name="T15" fmla="*/ 1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 name="Freeform 50"/>
                <p:cNvSpPr>
                  <a:spLocks/>
                </p:cNvSpPr>
                <p:nvPr userDrawn="1"/>
              </p:nvSpPr>
              <p:spPr bwMode="auto">
                <a:xfrm rot="-3172564">
                  <a:off x="4985" y="210"/>
                  <a:ext cx="181" cy="147"/>
                </a:xfrm>
                <a:custGeom>
                  <a:avLst/>
                  <a:gdLst>
                    <a:gd name="T0" fmla="*/ 0 w 717"/>
                    <a:gd name="T1" fmla="*/ 10 h 411"/>
                    <a:gd name="T2" fmla="*/ 20 w 717"/>
                    <a:gd name="T3" fmla="*/ 18 h 411"/>
                    <a:gd name="T4" fmla="*/ 41 w 717"/>
                    <a:gd name="T5" fmla="*/ 53 h 411"/>
                    <a:gd name="T6" fmla="*/ 46 w 717"/>
                    <a:gd name="T7" fmla="*/ 40 h 411"/>
                    <a:gd name="T8" fmla="*/ 25 w 717"/>
                    <a:gd name="T9" fmla="*/ 11 h 411"/>
                    <a:gd name="T10" fmla="*/ 4 w 717"/>
                    <a:gd name="T11" fmla="*/ 0 h 411"/>
                    <a:gd name="T12" fmla="*/ 0 w 717"/>
                    <a:gd name="T13" fmla="*/ 10 h 411"/>
                    <a:gd name="T14" fmla="*/ 0 w 717"/>
                    <a:gd name="T15" fmla="*/ 1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 name="Freeform 51"/>
                <p:cNvSpPr>
                  <a:spLocks/>
                </p:cNvSpPr>
                <p:nvPr userDrawn="1"/>
              </p:nvSpPr>
              <p:spPr bwMode="auto">
                <a:xfrm rot="-3172564">
                  <a:off x="4948" y="142"/>
                  <a:ext cx="179" cy="138"/>
                </a:xfrm>
                <a:custGeom>
                  <a:avLst/>
                  <a:gdLst>
                    <a:gd name="T0" fmla="*/ 0 w 709"/>
                    <a:gd name="T1" fmla="*/ 11 h 386"/>
                    <a:gd name="T2" fmla="*/ 17 w 709"/>
                    <a:gd name="T3" fmla="*/ 17 h 386"/>
                    <a:gd name="T4" fmla="*/ 42 w 709"/>
                    <a:gd name="T5" fmla="*/ 49 h 386"/>
                    <a:gd name="T6" fmla="*/ 45 w 709"/>
                    <a:gd name="T7" fmla="*/ 39 h 386"/>
                    <a:gd name="T8" fmla="*/ 19 w 709"/>
                    <a:gd name="T9" fmla="*/ 7 h 386"/>
                    <a:gd name="T10" fmla="*/ 3 w 709"/>
                    <a:gd name="T11" fmla="*/ 0 h 386"/>
                    <a:gd name="T12" fmla="*/ 0 w 709"/>
                    <a:gd name="T13" fmla="*/ 11 h 386"/>
                    <a:gd name="T14" fmla="*/ 0 w 709"/>
                    <a:gd name="T15" fmla="*/ 1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8206"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fld id="{BF060D6E-FA9A-412D-B617-BDEF430BE9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ACER\Desktop\hd%20lam%20dong%20ho%20deo%20tay%20lop%202.mp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hyperlink" Target="toan%20bo.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hoangvy\gdthk 10b\tai lieu hoc tap\THCB - Thay Quang\ppt\ppt\HINH NEN\New folder\SLGG_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txBox="1">
            <a:spLocks/>
          </p:cNvSpPr>
          <p:nvPr/>
        </p:nvSpPr>
        <p:spPr bwMode="auto">
          <a:xfrm>
            <a:off x="2133600" y="9906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cs typeface="Arial" charset="0"/>
              </a:defRPr>
            </a:lvl1pPr>
            <a:lvl2pPr marL="639763" indent="-246063">
              <a:defRPr sz="2800">
                <a:solidFill>
                  <a:schemeClr val="tx1"/>
                </a:solidFill>
                <a:latin typeface="Arial" charset="0"/>
                <a:cs typeface="Arial" charset="0"/>
              </a:defRPr>
            </a:lvl2pPr>
            <a:lvl3pPr indent="-246063">
              <a:defRPr sz="2400">
                <a:solidFill>
                  <a:schemeClr val="tx1"/>
                </a:solidFill>
                <a:latin typeface="Arial" charset="0"/>
                <a:cs typeface="Arial" charset="0"/>
              </a:defRPr>
            </a:lvl3pPr>
            <a:lvl4pPr marL="1187450" indent="-209550">
              <a:defRPr sz="2000">
                <a:solidFill>
                  <a:schemeClr val="tx1"/>
                </a:solidFill>
                <a:latin typeface="Arial" charset="0"/>
                <a:cs typeface="Arial" charset="0"/>
              </a:defRPr>
            </a:lvl4pPr>
            <a:lvl5pPr marL="1462088" indent="-209550">
              <a:defRPr sz="2000">
                <a:solidFill>
                  <a:schemeClr val="tx1"/>
                </a:solidFill>
                <a:latin typeface="Arial" charset="0"/>
                <a:cs typeface="Arial" charset="0"/>
              </a:defRPr>
            </a:lvl5pPr>
            <a:lvl6pPr marL="1919288" indent="-209550" eaLnBrk="0" hangingPunct="0">
              <a:defRPr sz="2000">
                <a:solidFill>
                  <a:schemeClr val="tx1"/>
                </a:solidFill>
                <a:latin typeface="Arial" charset="0"/>
                <a:cs typeface="Arial" charset="0"/>
              </a:defRPr>
            </a:lvl6pPr>
            <a:lvl7pPr marL="2376488" indent="-209550" eaLnBrk="0" hangingPunct="0">
              <a:defRPr sz="2000">
                <a:solidFill>
                  <a:schemeClr val="tx1"/>
                </a:solidFill>
                <a:latin typeface="Arial" charset="0"/>
                <a:cs typeface="Arial" charset="0"/>
              </a:defRPr>
            </a:lvl7pPr>
            <a:lvl8pPr marL="2833688" indent="-209550" eaLnBrk="0" hangingPunct="0">
              <a:defRPr sz="2000">
                <a:solidFill>
                  <a:schemeClr val="tx1"/>
                </a:solidFill>
                <a:latin typeface="Arial" charset="0"/>
                <a:cs typeface="Arial" charset="0"/>
              </a:defRPr>
            </a:lvl8pPr>
            <a:lvl9pPr marL="3290888" indent="-209550" eaLnBrk="0" hangingPunct="0">
              <a:defRPr sz="2000">
                <a:solidFill>
                  <a:schemeClr val="tx1"/>
                </a:solidFill>
                <a:latin typeface="Arial" charset="0"/>
                <a:cs typeface="Arial" charset="0"/>
              </a:defRPr>
            </a:lvl9pPr>
          </a:lstStyle>
          <a:p>
            <a:pPr algn="ctr"/>
            <a:r>
              <a:rPr lang="en-US" altLang="en-US" sz="2400" b="1" dirty="0" smtClean="0">
                <a:solidFill>
                  <a:srgbClr val="2302EC"/>
                </a:solidFill>
                <a:latin typeface="Times New Roman" pitchFamily="18" charset="0"/>
                <a:cs typeface="Times New Roman" pitchFamily="18" charset="0"/>
              </a:rPr>
              <a:t>ỦY BAN NHÂN DÂN QUẬN 12</a:t>
            </a:r>
          </a:p>
          <a:p>
            <a:pPr algn="ctr"/>
            <a:r>
              <a:rPr lang="en-US" altLang="en-US" sz="2400" b="1" dirty="0" smtClean="0">
                <a:solidFill>
                  <a:srgbClr val="2302EC"/>
                </a:solidFill>
                <a:latin typeface="Times New Roman" pitchFamily="18" charset="0"/>
                <a:cs typeface="Times New Roman" pitchFamily="18" charset="0"/>
              </a:rPr>
              <a:t>TRƯỜNG </a:t>
            </a:r>
            <a:r>
              <a:rPr lang="en-US" altLang="en-US" sz="2400" b="1" dirty="0">
                <a:solidFill>
                  <a:srgbClr val="2302EC"/>
                </a:solidFill>
                <a:latin typeface="Times New Roman" pitchFamily="18" charset="0"/>
                <a:cs typeface="Times New Roman" pitchFamily="18" charset="0"/>
              </a:rPr>
              <a:t>TIỂU HỌC </a:t>
            </a:r>
            <a:r>
              <a:rPr lang="en-US" altLang="en-US" sz="2400" b="1" dirty="0" smtClean="0">
                <a:solidFill>
                  <a:srgbClr val="2302EC"/>
                </a:solidFill>
                <a:latin typeface="Times New Roman" pitchFamily="18" charset="0"/>
                <a:cs typeface="Times New Roman" pitchFamily="18" charset="0"/>
              </a:rPr>
              <a:t>NGUYỄN DU</a:t>
            </a:r>
            <a:endParaRPr lang="en-US" altLang="en-US" sz="2400" b="1" dirty="0">
              <a:solidFill>
                <a:srgbClr val="2302EC"/>
              </a:solidFill>
              <a:latin typeface="Times New Roman" pitchFamily="18" charset="0"/>
              <a:cs typeface="Times New Roman" pitchFamily="18" charset="0"/>
            </a:endParaRPr>
          </a:p>
        </p:txBody>
      </p:sp>
      <p:sp>
        <p:nvSpPr>
          <p:cNvPr id="45060" name="WordArt 13"/>
          <p:cNvSpPr>
            <a:spLocks noChangeArrowheads="1" noChangeShapeType="1" noTextEdit="1"/>
          </p:cNvSpPr>
          <p:nvPr/>
        </p:nvSpPr>
        <p:spPr bwMode="auto">
          <a:xfrm>
            <a:off x="3219450" y="3733800"/>
            <a:ext cx="5924550" cy="923925"/>
          </a:xfrm>
          <a:prstGeom prst="rect">
            <a:avLst/>
          </a:prstGeom>
        </p:spPr>
        <p:txBody>
          <a:bodyPr spcFirstLastPara="1" wrap="none" fromWordArt="1">
            <a:prstTxWarp prst="textArchUp">
              <a:avLst>
                <a:gd name="adj" fmla="val 12337419"/>
              </a:avLst>
            </a:prstTxWarp>
          </a:bodyPr>
          <a:lstStyle/>
          <a:p>
            <a:pPr algn="ctr"/>
            <a:r>
              <a:rPr lang="en-US" sz="5588" b="1" kern="10" dirty="0">
                <a:ln w="9525">
                  <a:solidFill>
                    <a:srgbClr val="FF3300"/>
                  </a:solidFill>
                  <a:round/>
                  <a:headEnd/>
                  <a:tailEnd/>
                </a:ln>
                <a:solidFill>
                  <a:srgbClr val="FF3300"/>
                </a:solidFill>
                <a:effectLst>
                  <a:outerShdw dist="107763" dir="2700000" algn="ctr" rotWithShape="0">
                    <a:srgbClr val="868686">
                      <a:alpha val="50000"/>
                    </a:srgbClr>
                  </a:outerShdw>
                </a:effectLst>
                <a:latin typeface="Times New Roman"/>
                <a:cs typeface="Times New Roman"/>
              </a:rPr>
              <a:t> </a:t>
            </a:r>
            <a:r>
              <a:rPr lang="en-US" sz="6600" b="1" kern="10" dirty="0">
                <a:ln w="9525">
                  <a:solidFill>
                    <a:srgbClr val="FF3300"/>
                  </a:solidFill>
                  <a:round/>
                  <a:headEnd/>
                  <a:tailEnd/>
                </a:ln>
                <a:solidFill>
                  <a:srgbClr val="FF3300"/>
                </a:solidFill>
                <a:effectLst>
                  <a:outerShdw dist="107763" dir="2700000" algn="ctr" rotWithShape="0">
                    <a:srgbClr val="868686">
                      <a:alpha val="50000"/>
                    </a:srgbClr>
                  </a:outerShdw>
                </a:effectLst>
                <a:latin typeface="Times New Roman"/>
                <a:cs typeface="Times New Roman"/>
              </a:rPr>
              <a:t>THỦ CÔNG </a:t>
            </a:r>
            <a:endParaRPr lang="en-US" sz="6600" b="1" kern="10" dirty="0" smtClean="0">
              <a:ln w="9525">
                <a:solidFill>
                  <a:srgbClr val="FF3300"/>
                </a:solidFill>
                <a:round/>
                <a:headEnd/>
                <a:tailEnd/>
              </a:ln>
              <a:solidFill>
                <a:srgbClr val="FF3300"/>
              </a:solidFill>
              <a:effectLst>
                <a:outerShdw dist="107763" dir="2700000" algn="ctr" rotWithShape="0">
                  <a:srgbClr val="868686">
                    <a:alpha val="50000"/>
                  </a:srgbClr>
                </a:outerShdw>
              </a:effectLst>
              <a:latin typeface="Times New Roman"/>
              <a:cs typeface="Times New Roman"/>
            </a:endParaRPr>
          </a:p>
          <a:p>
            <a:pPr algn="ctr"/>
            <a:r>
              <a:rPr lang="en-US" sz="5588" b="1" kern="10" dirty="0" err="1"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Làm</a:t>
            </a:r>
            <a:r>
              <a:rPr lang="en-US" sz="5588" b="1" kern="10" dirty="0"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 </a:t>
            </a:r>
            <a:r>
              <a:rPr lang="en-US" sz="5588" b="1" kern="10" dirty="0" err="1"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đồng</a:t>
            </a:r>
            <a:r>
              <a:rPr lang="en-US" sz="5588" b="1" kern="10" dirty="0"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 </a:t>
            </a:r>
            <a:r>
              <a:rPr lang="en-US" sz="5588" b="1" kern="10" dirty="0" err="1"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hồ</a:t>
            </a:r>
            <a:r>
              <a:rPr lang="en-US" sz="5588" b="1" kern="10" dirty="0"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 </a:t>
            </a:r>
            <a:r>
              <a:rPr lang="en-US" sz="5588" b="1" kern="10" dirty="0" err="1"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đeo</a:t>
            </a:r>
            <a:r>
              <a:rPr lang="en-US" sz="5588" b="1" kern="10" dirty="0"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 </a:t>
            </a:r>
            <a:r>
              <a:rPr lang="en-US" sz="5588" b="1" kern="10" dirty="0" err="1" smtClean="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rPr>
              <a:t>tay</a:t>
            </a:r>
            <a:endParaRPr lang="en-US" sz="5588" b="1" kern="10" dirty="0">
              <a:ln w="9525">
                <a:solidFill>
                  <a:srgbClr val="FF3300"/>
                </a:solidFill>
                <a:round/>
                <a:headEnd/>
                <a:tailEnd/>
              </a:ln>
              <a:solidFill>
                <a:schemeClr val="accent6"/>
              </a:solidFill>
              <a:effectLst>
                <a:outerShdw dist="107763" dir="2700000" algn="ctr" rotWithShape="0">
                  <a:srgbClr val="868686">
                    <a:alpha val="50000"/>
                  </a:srgbClr>
                </a:outerShdw>
              </a:effectLst>
              <a:latin typeface="Times New Roman"/>
              <a:cs typeface="Times New Roman"/>
            </a:endParaRPr>
          </a:p>
        </p:txBody>
      </p:sp>
      <p:sp>
        <p:nvSpPr>
          <p:cNvPr id="2" name="TextBox 1"/>
          <p:cNvSpPr txBox="1"/>
          <p:nvPr/>
        </p:nvSpPr>
        <p:spPr>
          <a:xfrm>
            <a:off x="2476500" y="6273225"/>
            <a:ext cx="7543800" cy="584775"/>
          </a:xfrm>
          <a:prstGeom prst="rect">
            <a:avLst/>
          </a:prstGeom>
          <a:noFill/>
        </p:spPr>
        <p:txBody>
          <a:bodyPr wrap="square" rtlCol="0">
            <a:spAutoFit/>
          </a:bodyPr>
          <a:lstStyle/>
          <a:p>
            <a:r>
              <a:rPr lang="en-US" sz="3200" b="1" dirty="0" err="1" smtClean="0">
                <a:latin typeface="HP001 4 hàng" pitchFamily="34" charset="0"/>
              </a:rPr>
              <a:t>Giáo</a:t>
            </a:r>
            <a:r>
              <a:rPr lang="en-US" sz="3200" b="1" dirty="0" smtClean="0">
                <a:latin typeface="HP001 4 hàng" pitchFamily="34" charset="0"/>
              </a:rPr>
              <a:t> </a:t>
            </a:r>
            <a:r>
              <a:rPr lang="en-US" sz="3200" b="1" dirty="0" err="1" smtClean="0">
                <a:latin typeface="HP001 4 hàng" pitchFamily="34" charset="0"/>
              </a:rPr>
              <a:t>viên</a:t>
            </a:r>
            <a:r>
              <a:rPr lang="en-US" sz="3200" b="1" dirty="0" smtClean="0">
                <a:latin typeface="HP001 4 hàng" pitchFamily="34" charset="0"/>
              </a:rPr>
              <a:t>: </a:t>
            </a:r>
            <a:r>
              <a:rPr lang="en-US" sz="3200" b="1" dirty="0" err="1" smtClean="0">
                <a:latin typeface="HP001 4 hàng" pitchFamily="34" charset="0"/>
              </a:rPr>
              <a:t>Đào</a:t>
            </a:r>
            <a:r>
              <a:rPr lang="en-US" sz="3200" b="1" dirty="0" smtClean="0">
                <a:latin typeface="HP001 4 hàng" pitchFamily="34" charset="0"/>
              </a:rPr>
              <a:t> </a:t>
            </a:r>
            <a:r>
              <a:rPr lang="en-US" sz="3200" b="1" dirty="0" err="1" smtClean="0">
                <a:latin typeface="HP001 4 hàng" pitchFamily="34" charset="0"/>
              </a:rPr>
              <a:t>Thị</a:t>
            </a:r>
            <a:r>
              <a:rPr lang="en-US" sz="3200" b="1" dirty="0" smtClean="0">
                <a:latin typeface="HP001 4 hàng" pitchFamily="34" charset="0"/>
              </a:rPr>
              <a:t> Kim </a:t>
            </a:r>
            <a:r>
              <a:rPr lang="en-US" sz="3200" b="1" dirty="0" err="1" smtClean="0">
                <a:latin typeface="HP001 4 hàng" pitchFamily="34" charset="0"/>
              </a:rPr>
              <a:t>Quyên</a:t>
            </a:r>
            <a:endParaRPr lang="en-US" sz="3200" b="1" dirty="0">
              <a:latin typeface="HP001 4 hàng"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152400" y="228600"/>
            <a:ext cx="662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b="1">
                <a:solidFill>
                  <a:srgbClr val="008000"/>
                </a:solidFill>
                <a:latin typeface="Times New Roman" pitchFamily="18" charset="0"/>
              </a:rPr>
              <a:t>Bước 4: Vẽ số và kim lên đồng hồ</a:t>
            </a:r>
          </a:p>
        </p:txBody>
      </p:sp>
      <p:sp>
        <p:nvSpPr>
          <p:cNvPr id="55299" name="Rectangle 43"/>
          <p:cNvSpPr>
            <a:spLocks noChangeArrowheads="1"/>
          </p:cNvSpPr>
          <p:nvPr/>
        </p:nvSpPr>
        <p:spPr bwMode="auto">
          <a:xfrm>
            <a:off x="1725613" y="1371600"/>
            <a:ext cx="1600200" cy="4953000"/>
          </a:xfrm>
          <a:prstGeom prst="rect">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grpSp>
        <p:nvGrpSpPr>
          <p:cNvPr id="2" name="Group 82"/>
          <p:cNvGrpSpPr>
            <a:grpSpLocks/>
          </p:cNvGrpSpPr>
          <p:nvPr/>
        </p:nvGrpSpPr>
        <p:grpSpPr bwMode="auto">
          <a:xfrm>
            <a:off x="5334000" y="1752600"/>
            <a:ext cx="2514600" cy="4495800"/>
            <a:chOff x="4080" y="1104"/>
            <a:chExt cx="1584" cy="2832"/>
          </a:xfrm>
        </p:grpSpPr>
        <p:sp>
          <p:nvSpPr>
            <p:cNvPr id="55319" name="AutoShape 83"/>
            <p:cNvSpPr>
              <a:spLocks noChangeArrowheads="1"/>
            </p:cNvSpPr>
            <p:nvPr/>
          </p:nvSpPr>
          <p:spPr bwMode="auto">
            <a:xfrm>
              <a:off x="4088" y="1104"/>
              <a:ext cx="1576" cy="2832"/>
            </a:xfrm>
            <a:prstGeom prst="flowChartMagneticDrum">
              <a:avLst/>
            </a:prstGeom>
            <a:solidFill>
              <a:schemeClr val="accent2"/>
            </a:solidFill>
            <a:ln w="9525">
              <a:solidFill>
                <a:schemeClr val="tx1"/>
              </a:solidFill>
              <a:round/>
              <a:headEnd/>
              <a:tailEnd/>
            </a:ln>
          </p:spPr>
          <p:txBody>
            <a:bodyPr wrap="none" anchor="ctr"/>
            <a:lstStyle/>
            <a:p>
              <a:pPr eaLnBrk="1" hangingPunct="1"/>
              <a:endParaRPr lang="en-US" altLang="en-US"/>
            </a:p>
          </p:txBody>
        </p:sp>
        <p:sp>
          <p:nvSpPr>
            <p:cNvPr id="55320" name="Oval 84"/>
            <p:cNvSpPr>
              <a:spLocks noChangeArrowheads="1"/>
            </p:cNvSpPr>
            <p:nvPr/>
          </p:nvSpPr>
          <p:spPr bwMode="auto">
            <a:xfrm>
              <a:off x="5158" y="1152"/>
              <a:ext cx="506" cy="2688"/>
            </a:xfrm>
            <a:prstGeom prst="ellipse">
              <a:avLst/>
            </a:prstGeom>
            <a:solidFill>
              <a:schemeClr val="accent1"/>
            </a:solidFill>
            <a:ln w="9525">
              <a:solidFill>
                <a:schemeClr val="tx1"/>
              </a:solidFill>
              <a:round/>
              <a:headEnd/>
              <a:tailEnd/>
            </a:ln>
          </p:spPr>
          <p:txBody>
            <a:bodyPr wrap="none" anchor="ctr"/>
            <a:lstStyle/>
            <a:p>
              <a:pPr eaLnBrk="1" hangingPunct="1"/>
              <a:endParaRPr lang="en-US" altLang="en-US"/>
            </a:p>
          </p:txBody>
        </p:sp>
        <p:sp>
          <p:nvSpPr>
            <p:cNvPr id="55321" name="Rectangle 85"/>
            <p:cNvSpPr>
              <a:spLocks noChangeArrowheads="1"/>
            </p:cNvSpPr>
            <p:nvPr/>
          </p:nvSpPr>
          <p:spPr bwMode="auto">
            <a:xfrm>
              <a:off x="4088" y="2016"/>
              <a:ext cx="1070" cy="912"/>
            </a:xfrm>
            <a:prstGeom prst="rect">
              <a:avLst/>
            </a:prstGeom>
            <a:solidFill>
              <a:srgbClr val="FFFF00"/>
            </a:solidFill>
            <a:ln w="9525">
              <a:solidFill>
                <a:schemeClr val="tx1"/>
              </a:solidFill>
              <a:miter lim="800000"/>
              <a:headEnd/>
              <a:tailEnd/>
            </a:ln>
          </p:spPr>
          <p:txBody>
            <a:bodyPr wrap="none" anchor="ctr"/>
            <a:lstStyle/>
            <a:p>
              <a:pPr algn="ctr" eaLnBrk="1" hangingPunct="1"/>
              <a:r>
                <a:rPr lang="en-US" altLang="en-US">
                  <a:latin typeface="Times New Roman" pitchFamily="18" charset="0"/>
                </a:rPr>
                <a:t>●</a:t>
              </a:r>
            </a:p>
          </p:txBody>
        </p:sp>
        <p:sp>
          <p:nvSpPr>
            <p:cNvPr id="55322" name="Text Box 86"/>
            <p:cNvSpPr txBox="1">
              <a:spLocks noChangeArrowheads="1"/>
            </p:cNvSpPr>
            <p:nvPr/>
          </p:nvSpPr>
          <p:spPr bwMode="auto">
            <a:xfrm>
              <a:off x="4482" y="2016"/>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12</a:t>
              </a:r>
            </a:p>
          </p:txBody>
        </p:sp>
        <p:sp>
          <p:nvSpPr>
            <p:cNvPr id="55323" name="Text Box 87"/>
            <p:cNvSpPr txBox="1">
              <a:spLocks noChangeArrowheads="1"/>
            </p:cNvSpPr>
            <p:nvPr/>
          </p:nvSpPr>
          <p:spPr bwMode="auto">
            <a:xfrm>
              <a:off x="4482" y="2736"/>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6</a:t>
              </a:r>
            </a:p>
          </p:txBody>
        </p:sp>
        <p:sp>
          <p:nvSpPr>
            <p:cNvPr id="55324" name="Text Box 88"/>
            <p:cNvSpPr txBox="1">
              <a:spLocks noChangeArrowheads="1"/>
            </p:cNvSpPr>
            <p:nvPr/>
          </p:nvSpPr>
          <p:spPr bwMode="auto">
            <a:xfrm>
              <a:off x="4932" y="2352"/>
              <a:ext cx="1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3</a:t>
              </a:r>
            </a:p>
          </p:txBody>
        </p:sp>
        <p:sp>
          <p:nvSpPr>
            <p:cNvPr id="55325" name="Text Box 89"/>
            <p:cNvSpPr txBox="1">
              <a:spLocks noChangeArrowheads="1"/>
            </p:cNvSpPr>
            <p:nvPr/>
          </p:nvSpPr>
          <p:spPr bwMode="auto">
            <a:xfrm>
              <a:off x="4080" y="235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9</a:t>
              </a:r>
            </a:p>
          </p:txBody>
        </p:sp>
        <p:sp>
          <p:nvSpPr>
            <p:cNvPr id="55326" name="AutoShape 90"/>
            <p:cNvSpPr>
              <a:spLocks noChangeArrowheads="1"/>
            </p:cNvSpPr>
            <p:nvPr/>
          </p:nvSpPr>
          <p:spPr bwMode="auto">
            <a:xfrm>
              <a:off x="4595" y="2160"/>
              <a:ext cx="56" cy="336"/>
            </a:xfrm>
            <a:prstGeom prst="upArrow">
              <a:avLst>
                <a:gd name="adj1" fmla="val 50000"/>
                <a:gd name="adj2" fmla="val 150000"/>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55327" name="AutoShape 91"/>
            <p:cNvSpPr>
              <a:spLocks noChangeArrowheads="1"/>
            </p:cNvSpPr>
            <p:nvPr/>
          </p:nvSpPr>
          <p:spPr bwMode="auto">
            <a:xfrm>
              <a:off x="4651" y="2448"/>
              <a:ext cx="281" cy="48"/>
            </a:xfrm>
            <a:prstGeom prst="rightArrow">
              <a:avLst>
                <a:gd name="adj1" fmla="val 50000"/>
                <a:gd name="adj2" fmla="val 146354"/>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55328" name="Line 92"/>
            <p:cNvSpPr>
              <a:spLocks noChangeShapeType="1"/>
            </p:cNvSpPr>
            <p:nvPr/>
          </p:nvSpPr>
          <p:spPr bwMode="auto">
            <a:xfrm>
              <a:off x="4145" y="2256"/>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9" name="Line 93"/>
            <p:cNvSpPr>
              <a:spLocks noChangeShapeType="1"/>
            </p:cNvSpPr>
            <p:nvPr/>
          </p:nvSpPr>
          <p:spPr bwMode="auto">
            <a:xfrm>
              <a:off x="4932" y="2640"/>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0" name="Line 94"/>
            <p:cNvSpPr>
              <a:spLocks noChangeShapeType="1"/>
            </p:cNvSpPr>
            <p:nvPr/>
          </p:nvSpPr>
          <p:spPr bwMode="auto">
            <a:xfrm>
              <a:off x="4313" y="2112"/>
              <a:ext cx="57"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1" name="Line 95"/>
            <p:cNvSpPr>
              <a:spLocks noChangeShapeType="1"/>
            </p:cNvSpPr>
            <p:nvPr/>
          </p:nvSpPr>
          <p:spPr bwMode="auto">
            <a:xfrm flipV="1">
              <a:off x="4145" y="2640"/>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2" name="Line 96"/>
            <p:cNvSpPr>
              <a:spLocks noChangeShapeType="1"/>
            </p:cNvSpPr>
            <p:nvPr/>
          </p:nvSpPr>
          <p:spPr bwMode="auto">
            <a:xfrm flipV="1">
              <a:off x="4313" y="2736"/>
              <a:ext cx="113"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3" name="Line 97"/>
            <p:cNvSpPr>
              <a:spLocks noChangeShapeType="1"/>
            </p:cNvSpPr>
            <p:nvPr/>
          </p:nvSpPr>
          <p:spPr bwMode="auto">
            <a:xfrm>
              <a:off x="4764" y="2736"/>
              <a:ext cx="11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4" name="Line 98"/>
            <p:cNvSpPr>
              <a:spLocks noChangeShapeType="1"/>
            </p:cNvSpPr>
            <p:nvPr/>
          </p:nvSpPr>
          <p:spPr bwMode="auto">
            <a:xfrm flipH="1">
              <a:off x="4932" y="2256"/>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5" name="Line 99"/>
            <p:cNvSpPr>
              <a:spLocks noChangeShapeType="1"/>
            </p:cNvSpPr>
            <p:nvPr/>
          </p:nvSpPr>
          <p:spPr bwMode="auto">
            <a:xfrm flipH="1">
              <a:off x="4820" y="2112"/>
              <a:ext cx="56"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6" name="AutoShape 100"/>
            <p:cNvSpPr>
              <a:spLocks noChangeArrowheads="1"/>
            </p:cNvSpPr>
            <p:nvPr/>
          </p:nvSpPr>
          <p:spPr bwMode="auto">
            <a:xfrm>
              <a:off x="4176" y="1336"/>
              <a:ext cx="1056" cy="336"/>
            </a:xfrm>
            <a:prstGeom prst="roundRect">
              <a:avLst>
                <a:gd name="adj" fmla="val 50000"/>
              </a:avLst>
            </a:prstGeom>
            <a:solidFill>
              <a:schemeClr val="accent2"/>
            </a:solidFill>
            <a:ln w="38100">
              <a:solidFill>
                <a:schemeClr val="tx1"/>
              </a:solidFill>
              <a:round/>
              <a:headEnd/>
              <a:tailEnd/>
            </a:ln>
          </p:spPr>
          <p:txBody>
            <a:bodyPr wrap="none" anchor="ctr"/>
            <a:lstStyle/>
            <a:p>
              <a:pPr eaLnBrk="1" hangingPunct="1"/>
              <a:endParaRPr lang="en-US" altLang="en-US"/>
            </a:p>
          </p:txBody>
        </p:sp>
        <p:sp>
          <p:nvSpPr>
            <p:cNvPr id="55337" name="AutoShape 101"/>
            <p:cNvSpPr>
              <a:spLocks noChangeArrowheads="1"/>
            </p:cNvSpPr>
            <p:nvPr/>
          </p:nvSpPr>
          <p:spPr bwMode="auto">
            <a:xfrm>
              <a:off x="4135" y="1488"/>
              <a:ext cx="1088" cy="192"/>
            </a:xfrm>
            <a:prstGeom prst="parallelogram">
              <a:avLst>
                <a:gd name="adj" fmla="val 12986"/>
              </a:avLst>
            </a:prstGeom>
            <a:solidFill>
              <a:srgbClr val="3399FF"/>
            </a:solidFill>
            <a:ln w="9525">
              <a:solidFill>
                <a:schemeClr val="tx1"/>
              </a:solidFill>
              <a:miter lim="800000"/>
              <a:headEnd/>
              <a:tailEnd/>
            </a:ln>
          </p:spPr>
          <p:txBody>
            <a:bodyPr wrap="none" anchor="ctr"/>
            <a:lstStyle/>
            <a:p>
              <a:pPr algn="ctr" eaLnBrk="1" hangingPunct="1"/>
              <a:endParaRPr lang="en-US" altLang="en-US">
                <a:solidFill>
                  <a:schemeClr val="accent2"/>
                </a:solidFill>
                <a:latin typeface="Times New Roman" pitchFamily="18" charset="0"/>
              </a:endParaRPr>
            </a:p>
          </p:txBody>
        </p:sp>
      </p:grpSp>
      <p:sp>
        <p:nvSpPr>
          <p:cNvPr id="55301" name="Rectangle 102"/>
          <p:cNvSpPr>
            <a:spLocks noChangeArrowheads="1"/>
          </p:cNvSpPr>
          <p:nvPr/>
        </p:nvSpPr>
        <p:spPr bwMode="auto">
          <a:xfrm>
            <a:off x="1727200" y="4876800"/>
            <a:ext cx="1600200" cy="1447800"/>
          </a:xfrm>
          <a:prstGeom prst="rect">
            <a:avLst/>
          </a:prstGeom>
          <a:solidFill>
            <a:srgbClr val="FFFF00"/>
          </a:solidFill>
          <a:ln w="9525">
            <a:solidFill>
              <a:schemeClr val="tx1"/>
            </a:solidFill>
            <a:miter lim="800000"/>
            <a:headEnd/>
            <a:tailEnd/>
          </a:ln>
        </p:spPr>
        <p:txBody>
          <a:bodyPr wrap="none" anchor="ctr"/>
          <a:lstStyle/>
          <a:p>
            <a:pPr eaLnBrk="1" hangingPunct="1"/>
            <a:endParaRPr lang="en-US" altLang="en-US"/>
          </a:p>
        </p:txBody>
      </p:sp>
      <p:grpSp>
        <p:nvGrpSpPr>
          <p:cNvPr id="3" name="Group 47"/>
          <p:cNvGrpSpPr>
            <a:grpSpLocks/>
          </p:cNvGrpSpPr>
          <p:nvPr/>
        </p:nvGrpSpPr>
        <p:grpSpPr bwMode="auto">
          <a:xfrm>
            <a:off x="1712913" y="4876800"/>
            <a:ext cx="1639887" cy="1509713"/>
            <a:chOff x="3968" y="1920"/>
            <a:chExt cx="1033" cy="951"/>
          </a:xfrm>
        </p:grpSpPr>
        <p:sp>
          <p:nvSpPr>
            <p:cNvPr id="55304" name="Rectangle 48"/>
            <p:cNvSpPr>
              <a:spLocks noChangeArrowheads="1"/>
            </p:cNvSpPr>
            <p:nvPr/>
          </p:nvSpPr>
          <p:spPr bwMode="auto">
            <a:xfrm>
              <a:off x="3984" y="1920"/>
              <a:ext cx="1008" cy="912"/>
            </a:xfrm>
            <a:prstGeom prst="rect">
              <a:avLst/>
            </a:prstGeom>
            <a:solidFill>
              <a:srgbClr val="FFFF00"/>
            </a:solidFill>
            <a:ln w="9525">
              <a:solidFill>
                <a:schemeClr val="tx1"/>
              </a:solidFill>
              <a:miter lim="800000"/>
              <a:headEnd/>
              <a:tailEnd/>
            </a:ln>
          </p:spPr>
          <p:txBody>
            <a:bodyPr wrap="none" anchor="ctr"/>
            <a:lstStyle/>
            <a:p>
              <a:pPr algn="ctr" eaLnBrk="1" hangingPunct="1"/>
              <a:r>
                <a:rPr lang="en-US" altLang="en-US">
                  <a:latin typeface="Times New Roman" pitchFamily="18" charset="0"/>
                </a:rPr>
                <a:t>●</a:t>
              </a:r>
            </a:p>
          </p:txBody>
        </p:sp>
        <p:sp>
          <p:nvSpPr>
            <p:cNvPr id="55305" name="Text Box 49"/>
            <p:cNvSpPr txBox="1">
              <a:spLocks noChangeArrowheads="1"/>
            </p:cNvSpPr>
            <p:nvPr/>
          </p:nvSpPr>
          <p:spPr bwMode="auto">
            <a:xfrm>
              <a:off x="4386" y="1920"/>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12</a:t>
              </a:r>
            </a:p>
          </p:txBody>
        </p:sp>
        <p:sp>
          <p:nvSpPr>
            <p:cNvPr id="55306" name="Text Box 50"/>
            <p:cNvSpPr txBox="1">
              <a:spLocks noChangeArrowheads="1"/>
            </p:cNvSpPr>
            <p:nvPr/>
          </p:nvSpPr>
          <p:spPr bwMode="auto">
            <a:xfrm>
              <a:off x="4386" y="2640"/>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6</a:t>
              </a:r>
            </a:p>
          </p:txBody>
        </p:sp>
        <p:sp>
          <p:nvSpPr>
            <p:cNvPr id="55307" name="Text Box 51"/>
            <p:cNvSpPr txBox="1">
              <a:spLocks noChangeArrowheads="1"/>
            </p:cNvSpPr>
            <p:nvPr/>
          </p:nvSpPr>
          <p:spPr bwMode="auto">
            <a:xfrm>
              <a:off x="4836" y="2256"/>
              <a:ext cx="1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3</a:t>
              </a:r>
            </a:p>
          </p:txBody>
        </p:sp>
        <p:sp>
          <p:nvSpPr>
            <p:cNvPr id="55308" name="Text Box 52"/>
            <p:cNvSpPr txBox="1">
              <a:spLocks noChangeArrowheads="1"/>
            </p:cNvSpPr>
            <p:nvPr/>
          </p:nvSpPr>
          <p:spPr bwMode="auto">
            <a:xfrm>
              <a:off x="3968" y="2256"/>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9</a:t>
              </a:r>
            </a:p>
          </p:txBody>
        </p:sp>
        <p:sp>
          <p:nvSpPr>
            <p:cNvPr id="55309" name="AutoShape 53"/>
            <p:cNvSpPr>
              <a:spLocks noChangeArrowheads="1"/>
            </p:cNvSpPr>
            <p:nvPr/>
          </p:nvSpPr>
          <p:spPr bwMode="auto">
            <a:xfrm>
              <a:off x="4480" y="2064"/>
              <a:ext cx="56" cy="336"/>
            </a:xfrm>
            <a:prstGeom prst="upArrow">
              <a:avLst>
                <a:gd name="adj1" fmla="val 50000"/>
                <a:gd name="adj2" fmla="val 150000"/>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55310" name="AutoShape 54"/>
            <p:cNvSpPr>
              <a:spLocks noChangeArrowheads="1"/>
            </p:cNvSpPr>
            <p:nvPr/>
          </p:nvSpPr>
          <p:spPr bwMode="auto">
            <a:xfrm>
              <a:off x="4499" y="2368"/>
              <a:ext cx="281" cy="48"/>
            </a:xfrm>
            <a:prstGeom prst="rightArrow">
              <a:avLst>
                <a:gd name="adj1" fmla="val 50000"/>
                <a:gd name="adj2" fmla="val 146354"/>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55311" name="Line 55"/>
            <p:cNvSpPr>
              <a:spLocks noChangeShapeType="1"/>
            </p:cNvSpPr>
            <p:nvPr/>
          </p:nvSpPr>
          <p:spPr bwMode="auto">
            <a:xfrm>
              <a:off x="4049" y="2160"/>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56"/>
            <p:cNvSpPr>
              <a:spLocks noChangeShapeType="1"/>
            </p:cNvSpPr>
            <p:nvPr/>
          </p:nvSpPr>
          <p:spPr bwMode="auto">
            <a:xfrm>
              <a:off x="4836" y="2544"/>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3" name="Line 57"/>
            <p:cNvSpPr>
              <a:spLocks noChangeShapeType="1"/>
            </p:cNvSpPr>
            <p:nvPr/>
          </p:nvSpPr>
          <p:spPr bwMode="auto">
            <a:xfrm>
              <a:off x="4217" y="2016"/>
              <a:ext cx="57"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4" name="Line 58"/>
            <p:cNvSpPr>
              <a:spLocks noChangeShapeType="1"/>
            </p:cNvSpPr>
            <p:nvPr/>
          </p:nvSpPr>
          <p:spPr bwMode="auto">
            <a:xfrm flipV="1">
              <a:off x="4049" y="2544"/>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5" name="Line 59"/>
            <p:cNvSpPr>
              <a:spLocks noChangeShapeType="1"/>
            </p:cNvSpPr>
            <p:nvPr/>
          </p:nvSpPr>
          <p:spPr bwMode="auto">
            <a:xfrm flipV="1">
              <a:off x="4217" y="2640"/>
              <a:ext cx="113"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6" name="Line 60"/>
            <p:cNvSpPr>
              <a:spLocks noChangeShapeType="1"/>
            </p:cNvSpPr>
            <p:nvPr/>
          </p:nvSpPr>
          <p:spPr bwMode="auto">
            <a:xfrm>
              <a:off x="4668" y="2640"/>
              <a:ext cx="11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7" name="Line 61"/>
            <p:cNvSpPr>
              <a:spLocks noChangeShapeType="1"/>
            </p:cNvSpPr>
            <p:nvPr/>
          </p:nvSpPr>
          <p:spPr bwMode="auto">
            <a:xfrm flipH="1">
              <a:off x="4836" y="2160"/>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8" name="Line 62"/>
            <p:cNvSpPr>
              <a:spLocks noChangeShapeType="1"/>
            </p:cNvSpPr>
            <p:nvPr/>
          </p:nvSpPr>
          <p:spPr bwMode="auto">
            <a:xfrm flipH="1">
              <a:off x="4724" y="2016"/>
              <a:ext cx="56"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62" name="AutoShape 46"/>
          <p:cNvSpPr>
            <a:spLocks noChangeArrowheads="1"/>
          </p:cNvSpPr>
          <p:nvPr/>
        </p:nvSpPr>
        <p:spPr bwMode="auto">
          <a:xfrm>
            <a:off x="1714500" y="1371600"/>
            <a:ext cx="1625600" cy="304800"/>
          </a:xfrm>
          <a:prstGeom prst="parallelogram">
            <a:avLst>
              <a:gd name="adj" fmla="val 0"/>
            </a:avLst>
          </a:prstGeom>
          <a:solidFill>
            <a:srgbClr val="3399FF"/>
          </a:solidFill>
          <a:ln w="9525">
            <a:solidFill>
              <a:schemeClr val="tx1"/>
            </a:solidFill>
            <a:miter lim="800000"/>
            <a:headEnd/>
            <a:tailEnd/>
          </a:ln>
        </p:spPr>
        <p:txBody>
          <a:bodyPr wrap="none" anchor="ctr"/>
          <a:lstStyle/>
          <a:p>
            <a:pPr algn="ctr" eaLnBrk="1" hangingPunct="1"/>
            <a:endParaRPr lang="en-US" altLang="en-US">
              <a:solidFill>
                <a:schemeClr val="accent2"/>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9262"/>
                                        </p:tgtEl>
                                        <p:attrNameLst>
                                          <p:attrName>style.visibility</p:attrName>
                                        </p:attrNameLst>
                                      </p:cBhvr>
                                      <p:to>
                                        <p:strVal val="visible"/>
                                      </p:to>
                                    </p:set>
                                    <p:animEffect transition="in" filter="dissolve">
                                      <p:cBhvr>
                                        <p:cTn id="12" dur="500"/>
                                        <p:tgtEl>
                                          <p:spTgt spid="92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4.44444E-6 -2.22222E-6 L 0.00139 0.31111 " pathEditMode="relative" rAng="0" ptsTypes="AA">
                                      <p:cBhvr>
                                        <p:cTn id="16" dur="2000" fill="hold"/>
                                        <p:tgtEl>
                                          <p:spTgt spid="9262"/>
                                        </p:tgtEl>
                                        <p:attrNameLst>
                                          <p:attrName>ppt_x</p:attrName>
                                          <p:attrName>ppt_y</p:attrName>
                                        </p:attrNameLst>
                                      </p:cBhvr>
                                      <p:rCtr x="69" y="15556"/>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2" grpId="0" animBg="1"/>
      <p:bldP spid="926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d lam dong ho deo tay lop 2.mp4">
            <a:hlinkClick r:id="" action="ppaction://media"/>
          </p:cNvPr>
          <p:cNvPicPr>
            <a:picLocks noRot="1" noChangeAspect="1"/>
          </p:cNvPicPr>
          <p:nvPr>
            <a:videoFile r:link="rId1"/>
          </p:nvPr>
        </p:nvPicPr>
        <p:blipFill>
          <a:blip r:embed="rId3"/>
          <a:stretch>
            <a:fillRect/>
          </a:stretch>
        </p:blipFill>
        <p:spPr>
          <a:xfrm>
            <a:off x="0" y="857250"/>
            <a:ext cx="9144000" cy="6000750"/>
          </a:xfrm>
          <a:prstGeom prst="rect">
            <a:avLst/>
          </a:prstGeom>
        </p:spPr>
      </p:pic>
      <p:sp>
        <p:nvSpPr>
          <p:cNvPr id="3" name="Rounded Rectangle 2"/>
          <p:cNvSpPr/>
          <p:nvPr/>
        </p:nvSpPr>
        <p:spPr>
          <a:xfrm>
            <a:off x="152400" y="0"/>
            <a:ext cx="25146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Video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064300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1508125" y="30163"/>
            <a:ext cx="5173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FF0000"/>
                </a:solidFill>
                <a:latin typeface="Times New Roman" panose="02020603050405020304" pitchFamily="18" charset="0"/>
                <a:cs typeface="+mn-cs"/>
              </a:rPr>
              <a:t>Quy trình làm đồng hồ đeo tay</a:t>
            </a:r>
          </a:p>
        </p:txBody>
      </p:sp>
      <p:sp>
        <p:nvSpPr>
          <p:cNvPr id="23557" name="Text Box 5"/>
          <p:cNvSpPr txBox="1">
            <a:spLocks noChangeArrowheads="1"/>
          </p:cNvSpPr>
          <p:nvPr/>
        </p:nvSpPr>
        <p:spPr bwMode="auto">
          <a:xfrm>
            <a:off x="365125" y="628650"/>
            <a:ext cx="53975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99"/>
                </a:solidFill>
                <a:latin typeface="Times New Roman" panose="02020603050405020304" pitchFamily="18" charset="0"/>
                <a:cs typeface="+mn-cs"/>
              </a:rPr>
              <a:t>Bước 1 : Cắt thành các nan giấy</a:t>
            </a:r>
          </a:p>
        </p:txBody>
      </p:sp>
      <p:sp>
        <p:nvSpPr>
          <p:cNvPr id="23558" name="Text Box 6"/>
          <p:cNvSpPr txBox="1">
            <a:spLocks noChangeArrowheads="1"/>
          </p:cNvSpPr>
          <p:nvPr/>
        </p:nvSpPr>
        <p:spPr bwMode="auto">
          <a:xfrm>
            <a:off x="365125" y="1143000"/>
            <a:ext cx="4672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99"/>
                </a:solidFill>
                <a:latin typeface="Times New Roman" panose="02020603050405020304" pitchFamily="18" charset="0"/>
                <a:cs typeface="+mn-cs"/>
              </a:rPr>
              <a:t>Bước 2 : Làm mặt đồng hồ </a:t>
            </a:r>
          </a:p>
        </p:txBody>
      </p:sp>
      <p:sp>
        <p:nvSpPr>
          <p:cNvPr id="23559" name="Text Box 7"/>
          <p:cNvSpPr txBox="1">
            <a:spLocks noChangeArrowheads="1"/>
          </p:cNvSpPr>
          <p:nvPr/>
        </p:nvSpPr>
        <p:spPr bwMode="auto">
          <a:xfrm>
            <a:off x="365125" y="2514600"/>
            <a:ext cx="528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99"/>
                </a:solidFill>
                <a:latin typeface="Times New Roman" panose="02020603050405020304" pitchFamily="18" charset="0"/>
                <a:cs typeface="+mn-cs"/>
              </a:rPr>
              <a:t>Bước 3 : Gài dây đeo đồng hồ  </a:t>
            </a:r>
          </a:p>
        </p:txBody>
      </p:sp>
      <p:sp>
        <p:nvSpPr>
          <p:cNvPr id="23560" name="Text Box 8"/>
          <p:cNvSpPr txBox="1">
            <a:spLocks noChangeArrowheads="1"/>
          </p:cNvSpPr>
          <p:nvPr/>
        </p:nvSpPr>
        <p:spPr bwMode="auto">
          <a:xfrm>
            <a:off x="381000" y="3962400"/>
            <a:ext cx="6683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99"/>
                </a:solidFill>
                <a:latin typeface="Times New Roman" panose="02020603050405020304" pitchFamily="18" charset="0"/>
                <a:cs typeface="+mn-cs"/>
              </a:rPr>
              <a:t>Bước 4 : Vẽ số và kim lên mặt đồng hồ </a:t>
            </a:r>
          </a:p>
        </p:txBody>
      </p:sp>
      <p:pic>
        <p:nvPicPr>
          <p:cNvPr id="23561" name="Picture 9" descr="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320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1" descr="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752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2" descr="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0"/>
            <a:ext cx="411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3" descr="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048000"/>
            <a:ext cx="365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4" descr="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4958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5" descr="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482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Oval 16">
            <a:hlinkClick r:id="rId9" action="ppaction://hlinkfile"/>
          </p:cNvPr>
          <p:cNvSpPr>
            <a:spLocks noChangeArrowheads="1"/>
          </p:cNvSpPr>
          <p:nvPr/>
        </p:nvSpPr>
        <p:spPr bwMode="auto">
          <a:xfrm>
            <a:off x="8229600" y="63246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200">
              <a:solidFill>
                <a:srgbClr val="000000"/>
              </a:solidFill>
              <a:latin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linds(horizontal)">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diamond(in)">
                                      <p:cBhvr>
                                        <p:cTn id="12" dur="20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plus(in)">
                                      <p:cBhvr>
                                        <p:cTn id="17" dur="2000"/>
                                        <p:tgtEl>
                                          <p:spTgt spid="23558"/>
                                        </p:tgtEl>
                                      </p:cBhvr>
                                    </p:animEffect>
                                  </p:childTnLst>
                                </p:cTn>
                              </p:par>
                              <p:par>
                                <p:cTn id="18" presetID="13" presetClass="entr" presetSubtype="16" fill="hold" nodeType="withEffect">
                                  <p:stCondLst>
                                    <p:cond delay="0"/>
                                  </p:stCondLst>
                                  <p:childTnLst>
                                    <p:set>
                                      <p:cBhvr>
                                        <p:cTn id="19" dur="1" fill="hold">
                                          <p:stCondLst>
                                            <p:cond delay="0"/>
                                          </p:stCondLst>
                                        </p:cTn>
                                        <p:tgtEl>
                                          <p:spTgt spid="23561"/>
                                        </p:tgtEl>
                                        <p:attrNameLst>
                                          <p:attrName>style.visibility</p:attrName>
                                        </p:attrNameLst>
                                      </p:cBhvr>
                                      <p:to>
                                        <p:strVal val="visible"/>
                                      </p:to>
                                    </p:set>
                                    <p:animEffect transition="in" filter="plus(in)">
                                      <p:cBhvr>
                                        <p:cTn id="20" dur="2000"/>
                                        <p:tgtEl>
                                          <p:spTgt spid="23561"/>
                                        </p:tgtEl>
                                      </p:cBhvr>
                                    </p:animEffect>
                                  </p:childTnLst>
                                </p:cTn>
                              </p:par>
                              <p:par>
                                <p:cTn id="21" presetID="13" presetClass="entr" presetSubtype="16" fill="hold" nodeType="withEffect">
                                  <p:stCondLst>
                                    <p:cond delay="0"/>
                                  </p:stCondLst>
                                  <p:childTnLst>
                                    <p:set>
                                      <p:cBhvr>
                                        <p:cTn id="22" dur="1" fill="hold">
                                          <p:stCondLst>
                                            <p:cond delay="0"/>
                                          </p:stCondLst>
                                        </p:cTn>
                                        <p:tgtEl>
                                          <p:spTgt spid="23562"/>
                                        </p:tgtEl>
                                        <p:attrNameLst>
                                          <p:attrName>style.visibility</p:attrName>
                                        </p:attrNameLst>
                                      </p:cBhvr>
                                      <p:to>
                                        <p:strVal val="visible"/>
                                      </p:to>
                                    </p:set>
                                    <p:animEffect transition="in" filter="plus(in)">
                                      <p:cBhvr>
                                        <p:cTn id="23" dur="2000"/>
                                        <p:tgtEl>
                                          <p:spTgt spid="23562"/>
                                        </p:tgtEl>
                                      </p:cBhvr>
                                    </p:animEffect>
                                  </p:childTnLst>
                                </p:cTn>
                              </p:par>
                              <p:par>
                                <p:cTn id="24" presetID="13" presetClass="entr" presetSubtype="16" fill="hold" nodeType="withEffect">
                                  <p:stCondLst>
                                    <p:cond delay="0"/>
                                  </p:stCondLst>
                                  <p:childTnLst>
                                    <p:set>
                                      <p:cBhvr>
                                        <p:cTn id="25" dur="1" fill="hold">
                                          <p:stCondLst>
                                            <p:cond delay="0"/>
                                          </p:stCondLst>
                                        </p:cTn>
                                        <p:tgtEl>
                                          <p:spTgt spid="23563"/>
                                        </p:tgtEl>
                                        <p:attrNameLst>
                                          <p:attrName>style.visibility</p:attrName>
                                        </p:attrNameLst>
                                      </p:cBhvr>
                                      <p:to>
                                        <p:strVal val="visible"/>
                                      </p:to>
                                    </p:set>
                                    <p:animEffect transition="in" filter="plus(in)">
                                      <p:cBhvr>
                                        <p:cTn id="26" dur="2000"/>
                                        <p:tgtEl>
                                          <p:spTgt spid="2356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to="" calcmode="lin" valueType="num">
                                      <p:cBhvr>
                                        <p:cTn id="31" dur="1" fill="hold"/>
                                        <p:tgtEl>
                                          <p:spTgt spid="23559"/>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23564"/>
                                        </p:tgtEl>
                                        <p:attrNameLst>
                                          <p:attrName>style.visibility</p:attrName>
                                        </p:attrNameLst>
                                      </p:cBhvr>
                                      <p:to>
                                        <p:strVal val="visible"/>
                                      </p:to>
                                    </p:set>
                                    <p:anim to="" calcmode="lin" valueType="num">
                                      <p:cBhvr>
                                        <p:cTn id="34" dur="1" fill="hold"/>
                                        <p:tgtEl>
                                          <p:spTgt spid="23564"/>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23565"/>
                                        </p:tgtEl>
                                        <p:attrNameLst>
                                          <p:attrName>style.visibility</p:attrName>
                                        </p:attrNameLst>
                                      </p:cBhvr>
                                      <p:to>
                                        <p:strVal val="visible"/>
                                      </p:to>
                                    </p:set>
                                    <p:anim to="" calcmode="lin" valueType="num">
                                      <p:cBhvr>
                                        <p:cTn id="37" dur="1" fill="hold"/>
                                        <p:tgtEl>
                                          <p:spTgt spid="23565"/>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23560"/>
                                        </p:tgtEl>
                                        <p:attrNameLst>
                                          <p:attrName>style.visibility</p:attrName>
                                        </p:attrNameLst>
                                      </p:cBhvr>
                                      <p:to>
                                        <p:strVal val="visible"/>
                                      </p:to>
                                    </p:set>
                                    <p:animEffect transition="in" filter="strips(downLeft)">
                                      <p:cBhvr>
                                        <p:cTn id="42" dur="500"/>
                                        <p:tgtEl>
                                          <p:spTgt spid="23560"/>
                                        </p:tgtEl>
                                      </p:cBhvr>
                                    </p:animEffect>
                                  </p:childTnLst>
                                </p:cTn>
                              </p:par>
                              <p:par>
                                <p:cTn id="43" presetID="18" presetClass="entr" presetSubtype="12" fill="hold" nodeType="withEffect">
                                  <p:stCondLst>
                                    <p:cond delay="0"/>
                                  </p:stCondLst>
                                  <p:childTnLst>
                                    <p:set>
                                      <p:cBhvr>
                                        <p:cTn id="44" dur="1" fill="hold">
                                          <p:stCondLst>
                                            <p:cond delay="0"/>
                                          </p:stCondLst>
                                        </p:cTn>
                                        <p:tgtEl>
                                          <p:spTgt spid="23566"/>
                                        </p:tgtEl>
                                        <p:attrNameLst>
                                          <p:attrName>style.visibility</p:attrName>
                                        </p:attrNameLst>
                                      </p:cBhvr>
                                      <p:to>
                                        <p:strVal val="visible"/>
                                      </p:to>
                                    </p:set>
                                    <p:animEffect transition="in" filter="strips(downLeft)">
                                      <p:cBhvr>
                                        <p:cTn id="45" dur="500"/>
                                        <p:tgtEl>
                                          <p:spTgt spid="23566"/>
                                        </p:tgtEl>
                                      </p:cBhvr>
                                    </p:animEffect>
                                  </p:childTnLst>
                                </p:cTn>
                              </p:par>
                              <p:par>
                                <p:cTn id="46" presetID="18" presetClass="entr" presetSubtype="12" fill="hold" nodeType="withEffect">
                                  <p:stCondLst>
                                    <p:cond delay="0"/>
                                  </p:stCondLst>
                                  <p:childTnLst>
                                    <p:set>
                                      <p:cBhvr>
                                        <p:cTn id="47" dur="1" fill="hold">
                                          <p:stCondLst>
                                            <p:cond delay="0"/>
                                          </p:stCondLst>
                                        </p:cTn>
                                        <p:tgtEl>
                                          <p:spTgt spid="23567"/>
                                        </p:tgtEl>
                                        <p:attrNameLst>
                                          <p:attrName>style.visibility</p:attrName>
                                        </p:attrNameLst>
                                      </p:cBhvr>
                                      <p:to>
                                        <p:strVal val="visible"/>
                                      </p:to>
                                    </p:set>
                                    <p:animEffect transition="in" filter="strips(downLeft)">
                                      <p:cBhvr>
                                        <p:cTn id="48" dur="500"/>
                                        <p:tgtEl>
                                          <p:spTgt spid="23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P spid="23559" grpId="0"/>
      <p:bldP spid="235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STC_16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3213100" y="4743450"/>
            <a:ext cx="288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00"/>
                </a:solidFill>
                <a:latin typeface="Times New Roman" panose="02020603050405020304" pitchFamily="18" charset="0"/>
                <a:cs typeface="+mn-cs"/>
              </a:rPr>
              <a:t>Đồng hồ đeo tay</a:t>
            </a:r>
          </a:p>
        </p:txBody>
      </p:sp>
      <p:pic>
        <p:nvPicPr>
          <p:cNvPr id="22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
            <a:ext cx="3657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blinds(horizontal)">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2537"/>
                                        </p:tgtEl>
                                        <p:attrNameLst>
                                          <p:attrName>style.visibility</p:attrName>
                                        </p:attrNameLst>
                                      </p:cBhvr>
                                      <p:to>
                                        <p:strVal val="visible"/>
                                      </p:to>
                                    </p:set>
                                    <p:animEffect transition="in" filter="circle(in)">
                                      <p:cBhvr>
                                        <p:cTn id="12" dur="2000"/>
                                        <p:tgtEl>
                                          <p:spTgt spid="225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6"/>
                                        </p:tgtEl>
                                        <p:attrNameLst>
                                          <p:attrName>style.visibility</p:attrName>
                                        </p:attrNameLst>
                                      </p:cBhvr>
                                      <p:to>
                                        <p:strVal val="visible"/>
                                      </p:to>
                                    </p:set>
                                    <p:anim calcmode="lin" valueType="num">
                                      <p:cBhvr additive="base">
                                        <p:cTn id="17" dur="500" fill="hold"/>
                                        <p:tgtEl>
                                          <p:spTgt spid="22536"/>
                                        </p:tgtEl>
                                        <p:attrNameLst>
                                          <p:attrName>ppt_x</p:attrName>
                                        </p:attrNameLst>
                                      </p:cBhvr>
                                      <p:tavLst>
                                        <p:tav tm="0">
                                          <p:val>
                                            <p:strVal val="#ppt_x"/>
                                          </p:val>
                                        </p:tav>
                                        <p:tav tm="100000">
                                          <p:val>
                                            <p:strVal val="#ppt_x"/>
                                          </p:val>
                                        </p:tav>
                                      </p:tavLst>
                                    </p:anim>
                                    <p:anim calcmode="lin" valueType="num">
                                      <p:cBhvr additive="base">
                                        <p:cTn id="1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IMG_20100729_1413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68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2679700" y="-57150"/>
            <a:ext cx="379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200">
                <a:solidFill>
                  <a:srgbClr val="000000"/>
                </a:solidFill>
                <a:latin typeface="Times New Roman" panose="02020603050405020304" pitchFamily="18" charset="0"/>
                <a:cs typeface="+mn-cs"/>
              </a:rPr>
              <a:t>Sản phẩm hoàn thành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 calcmode="lin" valueType="num">
                                      <p:cBhvr additive="base">
                                        <p:cTn id="12" dur="500" fill="hold"/>
                                        <p:tgtEl>
                                          <p:spTgt spid="26628"/>
                                        </p:tgtEl>
                                        <p:attrNameLst>
                                          <p:attrName>ppt_x</p:attrName>
                                        </p:attrNameLst>
                                      </p:cBhvr>
                                      <p:tavLst>
                                        <p:tav tm="0">
                                          <p:val>
                                            <p:strVal val="#ppt_x"/>
                                          </p:val>
                                        </p:tav>
                                        <p:tav tm="100000">
                                          <p:val>
                                            <p:strVal val="#ppt_x"/>
                                          </p:val>
                                        </p:tav>
                                      </p:tavLst>
                                    </p:anim>
                                    <p:anim calcmode="lin" valueType="num">
                                      <p:cBhvr additive="base">
                                        <p:cTn id="13"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7" name="WordArt 13"/>
          <p:cNvSpPr>
            <a:spLocks noChangeArrowheads="1" noChangeShapeType="1" noTextEdit="1"/>
          </p:cNvSpPr>
          <p:nvPr/>
        </p:nvSpPr>
        <p:spPr bwMode="auto">
          <a:xfrm>
            <a:off x="381000" y="1622425"/>
            <a:ext cx="8458200" cy="2111375"/>
          </a:xfrm>
          <a:prstGeom prst="rect">
            <a:avLst/>
          </a:prstGeom>
        </p:spPr>
        <p:txBody>
          <a:bodyPr wrap="none" fromWordArt="1">
            <a:prstTxWarp prst="textPlain">
              <a:avLst>
                <a:gd name="adj" fmla="val 50000"/>
              </a:avLst>
            </a:prstTxWarp>
          </a:bodyPr>
          <a:lstStyle/>
          <a:p>
            <a:pPr algn="ctr"/>
            <a:r>
              <a:rPr lang="en-US" sz="3048" kern="10">
                <a:ln w="12700" cap="rnd">
                  <a:solidFill>
                    <a:srgbClr val="000080"/>
                  </a:solidFill>
                  <a:prstDash val="sysDot"/>
                  <a:miter lim="800000"/>
                  <a:headEnd/>
                  <a:tailEnd/>
                </a:ln>
                <a:solidFill>
                  <a:srgbClr val="FF3300"/>
                </a:solidFill>
                <a:effectLst>
                  <a:outerShdw dist="35921" dir="2700000" sy="50000" kx="2115830" algn="bl" rotWithShape="0">
                    <a:srgbClr val="C0C0C0"/>
                  </a:outerShdw>
                </a:effectLst>
                <a:latin typeface="UVN Vi Vi"/>
              </a:rPr>
              <a:t>Tiết học kết thúc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2477"/>
                                        </p:tgtEl>
                                        <p:attrNameLst>
                                          <p:attrName>style.visibility</p:attrName>
                                        </p:attrNameLst>
                                      </p:cBhvr>
                                      <p:to>
                                        <p:strVal val="visible"/>
                                      </p:to>
                                    </p:set>
                                    <p:animEffect transition="in" filter="fade">
                                      <p:cBhvr>
                                        <p:cTn id="7" dur="1000"/>
                                        <p:tgtEl>
                                          <p:spTgt spid="62477"/>
                                        </p:tgtEl>
                                      </p:cBhvr>
                                    </p:animEffect>
                                    <p:anim calcmode="lin" valueType="num">
                                      <p:cBhvr>
                                        <p:cTn id="8" dur="1000" fill="hold"/>
                                        <p:tgtEl>
                                          <p:spTgt spid="62477"/>
                                        </p:tgtEl>
                                        <p:attrNameLst>
                                          <p:attrName>ppt_x</p:attrName>
                                        </p:attrNameLst>
                                      </p:cBhvr>
                                      <p:tavLst>
                                        <p:tav tm="0">
                                          <p:val>
                                            <p:strVal val="#ppt_x"/>
                                          </p:val>
                                        </p:tav>
                                        <p:tav tm="100000">
                                          <p:val>
                                            <p:strVal val="#ppt_x"/>
                                          </p:val>
                                        </p:tav>
                                      </p:tavLst>
                                    </p:anim>
                                    <p:anim calcmode="lin" valueType="num">
                                      <p:cBhvr>
                                        <p:cTn id="9" dur="1000" fill="hold"/>
                                        <p:tgtEl>
                                          <p:spTgt spid="62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67700" cy="2743200"/>
          </a:xfrm>
        </p:spPr>
        <p:txBody>
          <a:bodyPr rtlCol="0">
            <a:normAutofit fontScale="90000"/>
          </a:bodyPr>
          <a:lstStyle/>
          <a:p>
            <a:pPr algn="l" eaLnBrk="1" fontAlgn="auto" hangingPunct="1">
              <a:spcAft>
                <a:spcPts val="0"/>
              </a:spcAft>
              <a:defRPr/>
            </a:pPr>
            <a:r>
              <a:rPr lang="en-US" sz="3600" b="1" smtClean="0">
                <a:solidFill>
                  <a:srgbClr val="FF0000"/>
                </a:solidFill>
                <a:latin typeface="Times New Roman" pitchFamily="18" charset="0"/>
                <a:cs typeface="Times New Roman" pitchFamily="18" charset="0"/>
              </a:rPr>
              <a:t>Không mắt, không mũi, không tai</a:t>
            </a:r>
            <a:br>
              <a:rPr lang="en-US" sz="3600" b="1" smtClean="0">
                <a:solidFill>
                  <a:srgbClr val="FF0000"/>
                </a:solidFill>
                <a:latin typeface="Times New Roman" pitchFamily="18" charset="0"/>
                <a:cs typeface="Times New Roman" pitchFamily="18" charset="0"/>
              </a:rPr>
            </a:br>
            <a:r>
              <a:rPr lang="en-US" sz="3600" b="1" smtClean="0">
                <a:solidFill>
                  <a:srgbClr val="FF0000"/>
                </a:solidFill>
                <a:latin typeface="Times New Roman" pitchFamily="18" charset="0"/>
                <a:cs typeface="Times New Roman" pitchFamily="18" charset="0"/>
              </a:rPr>
              <a:t>Hễ đâu có mặt, ai ai cũng nhìn!</a:t>
            </a:r>
            <a:br>
              <a:rPr lang="en-US" sz="3600" b="1" smtClean="0">
                <a:solidFill>
                  <a:srgbClr val="FF0000"/>
                </a:solidFill>
                <a:latin typeface="Times New Roman" pitchFamily="18" charset="0"/>
                <a:cs typeface="Times New Roman" pitchFamily="18" charset="0"/>
              </a:rPr>
            </a:br>
            <a:r>
              <a:rPr lang="en-US" sz="3600" b="1" smtClean="0">
                <a:solidFill>
                  <a:srgbClr val="FF0000"/>
                </a:solidFill>
                <a:latin typeface="Times New Roman" pitchFamily="18" charset="0"/>
                <a:cs typeface="Times New Roman" pitchFamily="18" charset="0"/>
              </a:rPr>
              <a:t>Chẳng nói mà ai cũng tin,</a:t>
            </a:r>
            <a:br>
              <a:rPr lang="en-US" sz="3600" b="1" smtClean="0">
                <a:solidFill>
                  <a:srgbClr val="FF0000"/>
                </a:solidFill>
                <a:latin typeface="Times New Roman" pitchFamily="18" charset="0"/>
                <a:cs typeface="Times New Roman" pitchFamily="18" charset="0"/>
              </a:rPr>
            </a:br>
            <a:r>
              <a:rPr lang="en-US" sz="3600" b="1" smtClean="0">
                <a:solidFill>
                  <a:srgbClr val="FF0000"/>
                </a:solidFill>
                <a:latin typeface="Times New Roman" pitchFamily="18" charset="0"/>
                <a:cs typeface="Times New Roman" pitchFamily="18" charset="0"/>
              </a:rPr>
              <a:t>Sáng chiều sớm muộn, cứ nhìn biết ngay! </a:t>
            </a:r>
            <a:br>
              <a:rPr lang="en-US" sz="3600" b="1" smtClean="0">
                <a:solidFill>
                  <a:srgbClr val="FF0000"/>
                </a:solidFill>
                <a:latin typeface="Times New Roman" pitchFamily="18" charset="0"/>
                <a:cs typeface="Times New Roman" pitchFamily="18" charset="0"/>
              </a:rPr>
            </a:br>
            <a:r>
              <a:rPr lang="en-US" sz="3600" b="1" smtClean="0">
                <a:solidFill>
                  <a:srgbClr val="FF0000"/>
                </a:solidFill>
                <a:latin typeface="Times New Roman" pitchFamily="18" charset="0"/>
                <a:cs typeface="Times New Roman" pitchFamily="18" charset="0"/>
              </a:rPr>
              <a:t>Là cái gì?</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49500" y="1639888"/>
            <a:ext cx="4445000" cy="4445000"/>
          </a:xfrm>
        </p:spPr>
      </p:pic>
      <p:sp>
        <p:nvSpPr>
          <p:cNvPr id="3" name="Cloud Callout 2"/>
          <p:cNvSpPr/>
          <p:nvPr/>
        </p:nvSpPr>
        <p:spPr>
          <a:xfrm>
            <a:off x="409575" y="4495800"/>
            <a:ext cx="2743200" cy="1828800"/>
          </a:xfrm>
          <a:prstGeom prst="cloudCallout">
            <a:avLst>
              <a:gd name="adj1" fmla="val 102778"/>
              <a:gd name="adj2" fmla="val -229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0070C0"/>
                </a:solidFill>
                <a:latin typeface="Times New Roman" pitchFamily="18" charset="0"/>
                <a:cs typeface="Times New Roman" pitchFamily="18" charset="0"/>
              </a:rPr>
              <a:t>Đồng hồ</a:t>
            </a:r>
          </a:p>
        </p:txBody>
      </p:sp>
      <p:sp>
        <p:nvSpPr>
          <p:cNvPr id="5" name="Rectangle 4"/>
          <p:cNvSpPr/>
          <p:nvPr/>
        </p:nvSpPr>
        <p:spPr>
          <a:xfrm>
            <a:off x="384735" y="76200"/>
            <a:ext cx="3954930" cy="923330"/>
          </a:xfrm>
          <a:prstGeom prst="rect">
            <a:avLst/>
          </a:prstGeom>
          <a:noFill/>
        </p:spPr>
        <p:txBody>
          <a:bodyPr wrap="none">
            <a:spAutoFit/>
          </a:bodyPr>
          <a:lstStyle/>
          <a:p>
            <a:pPr algn="ctr" eaLnBrk="1" hangingPunct="1">
              <a:defRPr/>
            </a:pPr>
            <a:r>
              <a:rPr lang="en-US" sz="5400" b="1" dirty="0" err="1">
                <a:ln w="1905"/>
                <a:solidFill>
                  <a:srgbClr val="7030A0"/>
                </a:solidFill>
                <a:effectLst>
                  <a:innerShdw blurRad="69850" dist="43180" dir="5400000">
                    <a:srgbClr val="000000">
                      <a:alpha val="65000"/>
                    </a:srgbClr>
                  </a:innerShdw>
                  <a:reflection blurRad="6350" stA="55000" endA="50" endPos="85000" dir="5400000" sy="-100000" algn="bl" rotWithShape="0"/>
                </a:effectLst>
              </a:rPr>
              <a:t>Đố</a:t>
            </a:r>
            <a:r>
              <a:rPr lang="en-US" sz="5400" b="1" dirty="0">
                <a:ln w="1905"/>
                <a:solidFill>
                  <a:srgbClr val="7030A0"/>
                </a:solidFill>
                <a:effectLst>
                  <a:innerShdw blurRad="69850" dist="43180" dir="5400000">
                    <a:srgbClr val="000000">
                      <a:alpha val="65000"/>
                    </a:srgbClr>
                  </a:innerShdw>
                  <a:reflection blurRad="6350" stA="55000" endA="50" endPos="85000" dir="5400000" sy="-100000" algn="bl" rotWithShape="0"/>
                </a:effectLst>
              </a:rPr>
              <a:t> </a:t>
            </a:r>
            <a:r>
              <a:rPr lang="en-US" sz="5400" b="1" dirty="0" err="1">
                <a:ln w="1905"/>
                <a:solidFill>
                  <a:srgbClr val="7030A0"/>
                </a:solidFill>
                <a:effectLst>
                  <a:innerShdw blurRad="69850" dist="43180" dir="5400000">
                    <a:srgbClr val="000000">
                      <a:alpha val="65000"/>
                    </a:srgbClr>
                  </a:innerShdw>
                  <a:reflection blurRad="6350" stA="55000" endA="50" endPos="85000" dir="5400000" sy="-100000" algn="bl" rotWithShape="0"/>
                </a:effectLst>
              </a:rPr>
              <a:t>bạn</a:t>
            </a:r>
            <a:r>
              <a:rPr lang="en-US" sz="5400" b="1" dirty="0">
                <a:ln w="1905"/>
                <a:solidFill>
                  <a:srgbClr val="7030A0"/>
                </a:solidFill>
                <a:effectLst>
                  <a:innerShdw blurRad="69850" dist="43180" dir="5400000">
                    <a:srgbClr val="000000">
                      <a:alpha val="65000"/>
                    </a:srgbClr>
                  </a:innerShdw>
                  <a:reflection blurRad="6350" stA="55000" endA="50" endPos="85000" dir="5400000" sy="-100000" algn="bl" rotWithShape="0"/>
                </a:effectLst>
              </a:rPr>
              <a:t> </a:t>
            </a:r>
            <a:r>
              <a:rPr lang="en-US" sz="5400" b="1" dirty="0" err="1">
                <a:ln w="1905"/>
                <a:solidFill>
                  <a:srgbClr val="7030A0"/>
                </a:solidFill>
                <a:effectLst>
                  <a:innerShdw blurRad="69850" dist="43180" dir="5400000">
                    <a:srgbClr val="000000">
                      <a:alpha val="65000"/>
                    </a:srgbClr>
                  </a:innerShdw>
                  <a:reflection blurRad="6350" stA="55000" endA="50" endPos="85000" dir="5400000" sy="-100000" algn="bl" rotWithShape="0"/>
                </a:effectLst>
              </a:rPr>
              <a:t>biết</a:t>
            </a:r>
            <a:r>
              <a:rPr lang="en-US" sz="5400" b="1" dirty="0">
                <a:ln w="1905"/>
                <a:solidFill>
                  <a:srgbClr val="7030A0"/>
                </a:solidFill>
                <a:effectLst>
                  <a:innerShdw blurRad="69850" dist="43180" dir="5400000">
                    <a:srgbClr val="000000">
                      <a:alpha val="65000"/>
                    </a:srgbClr>
                  </a:innerShdw>
                  <a:reflection blurRad="6350" stA="55000" endA="50" endPos="85000" dir="5400000" sy="-100000" algn="bl" rotWithShape="0"/>
                </a:effectLst>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7" name="WordArt 13"/>
          <p:cNvSpPr>
            <a:spLocks noChangeArrowheads="1" noChangeShapeType="1" noTextEdit="1"/>
          </p:cNvSpPr>
          <p:nvPr/>
        </p:nvSpPr>
        <p:spPr bwMode="auto">
          <a:xfrm>
            <a:off x="533400" y="1622425"/>
            <a:ext cx="8305800" cy="1162050"/>
          </a:xfrm>
          <a:prstGeom prst="rect">
            <a:avLst/>
          </a:prstGeom>
        </p:spPr>
        <p:txBody>
          <a:bodyPr wrap="none" fromWordArt="1">
            <a:prstTxWarp prst="textPlain">
              <a:avLst>
                <a:gd name="adj" fmla="val 50000"/>
              </a:avLst>
            </a:prstTxWarp>
          </a:bodyPr>
          <a:lstStyle/>
          <a:p>
            <a:pPr algn="ctr"/>
            <a:endParaRPr lang="en-US" sz="3048" kern="10">
              <a:ln w="12700" cap="rnd">
                <a:solidFill>
                  <a:srgbClr val="000080"/>
                </a:solidFill>
                <a:prstDash val="sysDot"/>
                <a:miter lim="800000"/>
                <a:headEnd/>
                <a:tailEnd/>
              </a:ln>
              <a:solidFill>
                <a:srgbClr val="FF3300"/>
              </a:solidFill>
              <a:effectLst>
                <a:outerShdw dist="35921" dir="2700000" sy="50000" kx="2115830" algn="bl" rotWithShape="0">
                  <a:srgbClr val="C0C0C0"/>
                </a:outerShdw>
              </a:effectLst>
              <a:latin typeface="UVN Vi Vi"/>
            </a:endParaRPr>
          </a:p>
        </p:txBody>
      </p:sp>
      <p:sp>
        <p:nvSpPr>
          <p:cNvPr id="62478" name="WordArt 14"/>
          <p:cNvSpPr>
            <a:spLocks noChangeArrowheads="1" noChangeShapeType="1" noTextEdit="1"/>
          </p:cNvSpPr>
          <p:nvPr/>
        </p:nvSpPr>
        <p:spPr bwMode="auto">
          <a:xfrm>
            <a:off x="566738" y="1676400"/>
            <a:ext cx="7891462" cy="1289050"/>
          </a:xfrm>
          <a:prstGeom prst="rect">
            <a:avLst/>
          </a:prstGeom>
        </p:spPr>
        <p:txBody>
          <a:bodyPr wrap="none" fromWordArt="1">
            <a:prstTxWarp prst="textPlain">
              <a:avLst>
                <a:gd name="adj" fmla="val 50000"/>
              </a:avLst>
            </a:prstTxWarp>
          </a:bodyPr>
          <a:lstStyle/>
          <a:p>
            <a:pPr algn="ctr"/>
            <a:r>
              <a:rPr lang="en-US" sz="3048" kern="10">
                <a:ln w="25400">
                  <a:solidFill>
                    <a:srgbClr val="0000CC"/>
                  </a:solidFill>
                  <a:miter lim="800000"/>
                  <a:headEnd/>
                  <a:tailEnd/>
                </a:ln>
                <a:solidFill>
                  <a:srgbClr val="0000FF"/>
                </a:solidFill>
                <a:effectLst>
                  <a:outerShdw dist="35921" dir="2700000" sy="50000" kx="2115830" algn="bl" rotWithShape="0">
                    <a:srgbClr val="C0C0C0"/>
                  </a:outerShdw>
                </a:effectLst>
                <a:latin typeface="UVN Thoi Nay"/>
              </a:rPr>
              <a:t>LÀM ĐỒNG HỒ ĐEO TAY.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nodePh="1">
                                  <p:stCondLst>
                                    <p:cond delay="0"/>
                                  </p:stCondLst>
                                  <p:endCondLst>
                                    <p:cond evt="begin" delay="0">
                                      <p:tn val="5"/>
                                    </p:cond>
                                  </p:endCondLst>
                                  <p:childTnLst>
                                    <p:set>
                                      <p:cBhvr>
                                        <p:cTn id="6" dur="1" fill="hold">
                                          <p:stCondLst>
                                            <p:cond delay="0"/>
                                          </p:stCondLst>
                                        </p:cTn>
                                        <p:tgtEl>
                                          <p:spTgt spid="62477"/>
                                        </p:tgtEl>
                                        <p:attrNameLst>
                                          <p:attrName>style.visibility</p:attrName>
                                        </p:attrNameLst>
                                      </p:cBhvr>
                                      <p:to>
                                        <p:strVal val="visible"/>
                                      </p:to>
                                    </p:set>
                                    <p:animEffect transition="in" filter="fade">
                                      <p:cBhvr>
                                        <p:cTn id="7" dur="1000"/>
                                        <p:tgtEl>
                                          <p:spTgt spid="62477"/>
                                        </p:tgtEl>
                                      </p:cBhvr>
                                    </p:animEffect>
                                    <p:anim calcmode="lin" valueType="num">
                                      <p:cBhvr>
                                        <p:cTn id="8" dur="1000" fill="hold"/>
                                        <p:tgtEl>
                                          <p:spTgt spid="62477"/>
                                        </p:tgtEl>
                                        <p:attrNameLst>
                                          <p:attrName>ppt_x</p:attrName>
                                        </p:attrNameLst>
                                      </p:cBhvr>
                                      <p:tavLst>
                                        <p:tav tm="0">
                                          <p:val>
                                            <p:strVal val="#ppt_x"/>
                                          </p:val>
                                        </p:tav>
                                        <p:tav tm="100000">
                                          <p:val>
                                            <p:strVal val="#ppt_x"/>
                                          </p:val>
                                        </p:tav>
                                      </p:tavLst>
                                    </p:anim>
                                    <p:anim calcmode="lin" valueType="num">
                                      <p:cBhvr>
                                        <p:cTn id="9" dur="1000" fill="hold"/>
                                        <p:tgtEl>
                                          <p:spTgt spid="6247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2478"/>
                                        </p:tgtEl>
                                        <p:attrNameLst>
                                          <p:attrName>style.visibility</p:attrName>
                                        </p:attrNameLst>
                                      </p:cBhvr>
                                      <p:to>
                                        <p:strVal val="visible"/>
                                      </p:to>
                                    </p:set>
                                    <p:animEffect transition="in" filter="fade">
                                      <p:cBhvr>
                                        <p:cTn id="12" dur="1000"/>
                                        <p:tgtEl>
                                          <p:spTgt spid="62478"/>
                                        </p:tgtEl>
                                      </p:cBhvr>
                                    </p:animEffect>
                                    <p:anim calcmode="lin" valueType="num">
                                      <p:cBhvr>
                                        <p:cTn id="13" dur="1000" fill="hold"/>
                                        <p:tgtEl>
                                          <p:spTgt spid="62478"/>
                                        </p:tgtEl>
                                        <p:attrNameLst>
                                          <p:attrName>ppt_x</p:attrName>
                                        </p:attrNameLst>
                                      </p:cBhvr>
                                      <p:tavLst>
                                        <p:tav tm="0">
                                          <p:val>
                                            <p:strVal val="#ppt_x"/>
                                          </p:val>
                                        </p:tav>
                                        <p:tav tm="100000">
                                          <p:val>
                                            <p:strVal val="#ppt_x"/>
                                          </p:val>
                                        </p:tav>
                                      </p:tavLst>
                                    </p:anim>
                                    <p:anim calcmode="lin" valueType="num">
                                      <p:cBhvr>
                                        <p:cTn id="14" dur="1000" fill="hold"/>
                                        <p:tgtEl>
                                          <p:spTgt spid="62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7" grpId="0" animBg="1"/>
      <p:bldP spid="624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4"/>
          <p:cNvGrpSpPr>
            <a:grpSpLocks/>
          </p:cNvGrpSpPr>
          <p:nvPr/>
        </p:nvGrpSpPr>
        <p:grpSpPr bwMode="auto">
          <a:xfrm>
            <a:off x="2133600" y="1600200"/>
            <a:ext cx="2514600" cy="4495800"/>
            <a:chOff x="4080" y="1104"/>
            <a:chExt cx="1584" cy="2832"/>
          </a:xfrm>
        </p:grpSpPr>
        <p:sp>
          <p:nvSpPr>
            <p:cNvPr id="48138" name="AutoShape 35"/>
            <p:cNvSpPr>
              <a:spLocks noChangeArrowheads="1"/>
            </p:cNvSpPr>
            <p:nvPr/>
          </p:nvSpPr>
          <p:spPr bwMode="auto">
            <a:xfrm>
              <a:off x="4088" y="1104"/>
              <a:ext cx="1576" cy="2832"/>
            </a:xfrm>
            <a:prstGeom prst="flowChartMagneticDrum">
              <a:avLst/>
            </a:prstGeom>
            <a:solidFill>
              <a:schemeClr val="accent2"/>
            </a:solidFill>
            <a:ln w="9525">
              <a:solidFill>
                <a:schemeClr val="tx1"/>
              </a:solidFill>
              <a:round/>
              <a:headEnd/>
              <a:tailEnd/>
            </a:ln>
          </p:spPr>
          <p:txBody>
            <a:bodyPr wrap="none" anchor="ctr"/>
            <a:lstStyle/>
            <a:p>
              <a:pPr eaLnBrk="1" hangingPunct="1"/>
              <a:endParaRPr lang="en-US" altLang="en-US"/>
            </a:p>
          </p:txBody>
        </p:sp>
        <p:sp>
          <p:nvSpPr>
            <p:cNvPr id="48139" name="Oval 36"/>
            <p:cNvSpPr>
              <a:spLocks noChangeArrowheads="1"/>
            </p:cNvSpPr>
            <p:nvPr/>
          </p:nvSpPr>
          <p:spPr bwMode="auto">
            <a:xfrm>
              <a:off x="5158" y="1152"/>
              <a:ext cx="506" cy="2688"/>
            </a:xfrm>
            <a:prstGeom prst="ellipse">
              <a:avLst/>
            </a:prstGeom>
            <a:solidFill>
              <a:schemeClr val="accent1"/>
            </a:solidFill>
            <a:ln w="9525">
              <a:solidFill>
                <a:schemeClr val="tx1"/>
              </a:solidFill>
              <a:round/>
              <a:headEnd/>
              <a:tailEnd/>
            </a:ln>
          </p:spPr>
          <p:txBody>
            <a:bodyPr wrap="none" anchor="ctr"/>
            <a:lstStyle/>
            <a:p>
              <a:pPr eaLnBrk="1" hangingPunct="1"/>
              <a:endParaRPr lang="en-US" altLang="en-US"/>
            </a:p>
          </p:txBody>
        </p:sp>
        <p:sp>
          <p:nvSpPr>
            <p:cNvPr id="48140" name="Rectangle 37"/>
            <p:cNvSpPr>
              <a:spLocks noChangeArrowheads="1"/>
            </p:cNvSpPr>
            <p:nvPr/>
          </p:nvSpPr>
          <p:spPr bwMode="auto">
            <a:xfrm>
              <a:off x="4088" y="2016"/>
              <a:ext cx="1070" cy="912"/>
            </a:xfrm>
            <a:prstGeom prst="rect">
              <a:avLst/>
            </a:prstGeom>
            <a:solidFill>
              <a:srgbClr val="FFFF00"/>
            </a:solidFill>
            <a:ln w="9525">
              <a:solidFill>
                <a:schemeClr val="tx1"/>
              </a:solidFill>
              <a:miter lim="800000"/>
              <a:headEnd/>
              <a:tailEnd/>
            </a:ln>
          </p:spPr>
          <p:txBody>
            <a:bodyPr wrap="none" anchor="ctr"/>
            <a:lstStyle/>
            <a:p>
              <a:pPr algn="ctr" eaLnBrk="1" hangingPunct="1"/>
              <a:r>
                <a:rPr lang="en-US" altLang="en-US">
                  <a:latin typeface="Times New Roman" pitchFamily="18" charset="0"/>
                </a:rPr>
                <a:t>●</a:t>
              </a:r>
            </a:p>
          </p:txBody>
        </p:sp>
        <p:sp>
          <p:nvSpPr>
            <p:cNvPr id="48141" name="Text Box 38"/>
            <p:cNvSpPr txBox="1">
              <a:spLocks noChangeArrowheads="1"/>
            </p:cNvSpPr>
            <p:nvPr/>
          </p:nvSpPr>
          <p:spPr bwMode="auto">
            <a:xfrm>
              <a:off x="4482" y="2016"/>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12</a:t>
              </a:r>
            </a:p>
          </p:txBody>
        </p:sp>
        <p:sp>
          <p:nvSpPr>
            <p:cNvPr id="48142" name="Text Box 39"/>
            <p:cNvSpPr txBox="1">
              <a:spLocks noChangeArrowheads="1"/>
            </p:cNvSpPr>
            <p:nvPr/>
          </p:nvSpPr>
          <p:spPr bwMode="auto">
            <a:xfrm>
              <a:off x="4482" y="2736"/>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6</a:t>
              </a:r>
            </a:p>
          </p:txBody>
        </p:sp>
        <p:sp>
          <p:nvSpPr>
            <p:cNvPr id="48143" name="Text Box 40"/>
            <p:cNvSpPr txBox="1">
              <a:spLocks noChangeArrowheads="1"/>
            </p:cNvSpPr>
            <p:nvPr/>
          </p:nvSpPr>
          <p:spPr bwMode="auto">
            <a:xfrm>
              <a:off x="4932" y="2352"/>
              <a:ext cx="1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3</a:t>
              </a:r>
            </a:p>
          </p:txBody>
        </p:sp>
        <p:sp>
          <p:nvSpPr>
            <p:cNvPr id="48144" name="Text Box 41"/>
            <p:cNvSpPr txBox="1">
              <a:spLocks noChangeArrowheads="1"/>
            </p:cNvSpPr>
            <p:nvPr/>
          </p:nvSpPr>
          <p:spPr bwMode="auto">
            <a:xfrm>
              <a:off x="4080" y="235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latin typeface="Times New Roman" pitchFamily="18" charset="0"/>
                </a:rPr>
                <a:t>9</a:t>
              </a:r>
            </a:p>
          </p:txBody>
        </p:sp>
        <p:sp>
          <p:nvSpPr>
            <p:cNvPr id="48145" name="AutoShape 42"/>
            <p:cNvSpPr>
              <a:spLocks noChangeArrowheads="1"/>
            </p:cNvSpPr>
            <p:nvPr/>
          </p:nvSpPr>
          <p:spPr bwMode="auto">
            <a:xfrm>
              <a:off x="4595" y="2160"/>
              <a:ext cx="56" cy="336"/>
            </a:xfrm>
            <a:prstGeom prst="upArrow">
              <a:avLst>
                <a:gd name="adj1" fmla="val 50000"/>
                <a:gd name="adj2" fmla="val 150000"/>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48146" name="AutoShape 43"/>
            <p:cNvSpPr>
              <a:spLocks noChangeArrowheads="1"/>
            </p:cNvSpPr>
            <p:nvPr/>
          </p:nvSpPr>
          <p:spPr bwMode="auto">
            <a:xfrm>
              <a:off x="4651" y="2448"/>
              <a:ext cx="281" cy="48"/>
            </a:xfrm>
            <a:prstGeom prst="rightArrow">
              <a:avLst>
                <a:gd name="adj1" fmla="val 50000"/>
                <a:gd name="adj2" fmla="val 146354"/>
              </a:avLst>
            </a:prstGeom>
            <a:solidFill>
              <a:schemeClr val="accent2"/>
            </a:solidFill>
            <a:ln w="9525">
              <a:solidFill>
                <a:schemeClr val="tx1"/>
              </a:solidFill>
              <a:miter lim="800000"/>
              <a:headEnd/>
              <a:tailEnd/>
            </a:ln>
          </p:spPr>
          <p:txBody>
            <a:bodyPr wrap="none" anchor="ctr"/>
            <a:lstStyle/>
            <a:p>
              <a:pPr eaLnBrk="1" hangingPunct="1"/>
              <a:endParaRPr lang="en-US" altLang="en-US"/>
            </a:p>
          </p:txBody>
        </p:sp>
        <p:sp>
          <p:nvSpPr>
            <p:cNvPr id="48147" name="Line 44"/>
            <p:cNvSpPr>
              <a:spLocks noChangeShapeType="1"/>
            </p:cNvSpPr>
            <p:nvPr/>
          </p:nvSpPr>
          <p:spPr bwMode="auto">
            <a:xfrm>
              <a:off x="4145" y="2256"/>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8" name="Line 45"/>
            <p:cNvSpPr>
              <a:spLocks noChangeShapeType="1"/>
            </p:cNvSpPr>
            <p:nvPr/>
          </p:nvSpPr>
          <p:spPr bwMode="auto">
            <a:xfrm>
              <a:off x="4932" y="2640"/>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9" name="Line 46"/>
            <p:cNvSpPr>
              <a:spLocks noChangeShapeType="1"/>
            </p:cNvSpPr>
            <p:nvPr/>
          </p:nvSpPr>
          <p:spPr bwMode="auto">
            <a:xfrm>
              <a:off x="4313" y="2112"/>
              <a:ext cx="57"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0" name="Line 47"/>
            <p:cNvSpPr>
              <a:spLocks noChangeShapeType="1"/>
            </p:cNvSpPr>
            <p:nvPr/>
          </p:nvSpPr>
          <p:spPr bwMode="auto">
            <a:xfrm flipV="1">
              <a:off x="4145" y="2640"/>
              <a:ext cx="112"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1" name="Line 48"/>
            <p:cNvSpPr>
              <a:spLocks noChangeShapeType="1"/>
            </p:cNvSpPr>
            <p:nvPr/>
          </p:nvSpPr>
          <p:spPr bwMode="auto">
            <a:xfrm flipV="1">
              <a:off x="4313" y="2736"/>
              <a:ext cx="113"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2" name="Line 49"/>
            <p:cNvSpPr>
              <a:spLocks noChangeShapeType="1"/>
            </p:cNvSpPr>
            <p:nvPr/>
          </p:nvSpPr>
          <p:spPr bwMode="auto">
            <a:xfrm>
              <a:off x="4764" y="2736"/>
              <a:ext cx="11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3" name="Line 50"/>
            <p:cNvSpPr>
              <a:spLocks noChangeShapeType="1"/>
            </p:cNvSpPr>
            <p:nvPr/>
          </p:nvSpPr>
          <p:spPr bwMode="auto">
            <a:xfrm flipH="1">
              <a:off x="4932" y="2256"/>
              <a:ext cx="113"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4" name="Line 51"/>
            <p:cNvSpPr>
              <a:spLocks noChangeShapeType="1"/>
            </p:cNvSpPr>
            <p:nvPr/>
          </p:nvSpPr>
          <p:spPr bwMode="auto">
            <a:xfrm flipH="1">
              <a:off x="4820" y="2112"/>
              <a:ext cx="56"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5" name="AutoShape 52"/>
            <p:cNvSpPr>
              <a:spLocks noChangeArrowheads="1"/>
            </p:cNvSpPr>
            <p:nvPr/>
          </p:nvSpPr>
          <p:spPr bwMode="auto">
            <a:xfrm>
              <a:off x="4176" y="1336"/>
              <a:ext cx="1056" cy="336"/>
            </a:xfrm>
            <a:prstGeom prst="roundRect">
              <a:avLst>
                <a:gd name="adj" fmla="val 50000"/>
              </a:avLst>
            </a:prstGeom>
            <a:solidFill>
              <a:schemeClr val="accent2"/>
            </a:solidFill>
            <a:ln w="38100">
              <a:solidFill>
                <a:schemeClr val="tx1"/>
              </a:solidFill>
              <a:round/>
              <a:headEnd/>
              <a:tailEnd/>
            </a:ln>
          </p:spPr>
          <p:txBody>
            <a:bodyPr wrap="none" anchor="ctr"/>
            <a:lstStyle/>
            <a:p>
              <a:pPr eaLnBrk="1" hangingPunct="1"/>
              <a:endParaRPr lang="en-US" altLang="en-US"/>
            </a:p>
          </p:txBody>
        </p:sp>
        <p:sp>
          <p:nvSpPr>
            <p:cNvPr id="48156" name="AutoShape 53"/>
            <p:cNvSpPr>
              <a:spLocks noChangeArrowheads="1"/>
            </p:cNvSpPr>
            <p:nvPr/>
          </p:nvSpPr>
          <p:spPr bwMode="auto">
            <a:xfrm>
              <a:off x="4135" y="1488"/>
              <a:ext cx="1088" cy="192"/>
            </a:xfrm>
            <a:prstGeom prst="parallelogram">
              <a:avLst>
                <a:gd name="adj" fmla="val 12986"/>
              </a:avLst>
            </a:prstGeom>
            <a:solidFill>
              <a:srgbClr val="3399FF"/>
            </a:solidFill>
            <a:ln w="9525">
              <a:solidFill>
                <a:schemeClr val="tx1"/>
              </a:solidFill>
              <a:miter lim="800000"/>
              <a:headEnd/>
              <a:tailEnd/>
            </a:ln>
          </p:spPr>
          <p:txBody>
            <a:bodyPr wrap="none" anchor="ctr"/>
            <a:lstStyle/>
            <a:p>
              <a:pPr algn="ctr" eaLnBrk="1" hangingPunct="1"/>
              <a:endParaRPr lang="en-US" altLang="en-US">
                <a:solidFill>
                  <a:schemeClr val="accent2"/>
                </a:solidFill>
                <a:latin typeface="Times New Roman" pitchFamily="18" charset="0"/>
              </a:endParaRPr>
            </a:p>
          </p:txBody>
        </p:sp>
      </p:grpSp>
      <p:sp>
        <p:nvSpPr>
          <p:cNvPr id="4113" name="Text Box 17"/>
          <p:cNvSpPr txBox="1">
            <a:spLocks noChangeArrowheads="1"/>
          </p:cNvSpPr>
          <p:nvPr/>
        </p:nvSpPr>
        <p:spPr bwMode="auto">
          <a:xfrm>
            <a:off x="5638800" y="1498600"/>
            <a:ext cx="1562100" cy="519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b="1">
                <a:latin typeface="Times New Roman" pitchFamily="18" charset="0"/>
              </a:rPr>
              <a:t>Dây đeo</a:t>
            </a:r>
          </a:p>
        </p:txBody>
      </p:sp>
      <p:sp>
        <p:nvSpPr>
          <p:cNvPr id="4115" name="Text Box 19"/>
          <p:cNvSpPr txBox="1">
            <a:spLocks noChangeArrowheads="1"/>
          </p:cNvSpPr>
          <p:nvPr/>
        </p:nvSpPr>
        <p:spPr bwMode="auto">
          <a:xfrm>
            <a:off x="5194300" y="4673600"/>
            <a:ext cx="2286000" cy="519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b="1">
                <a:latin typeface="Times New Roman" pitchFamily="18" charset="0"/>
              </a:rPr>
              <a:t>Mặt đồng hồ</a:t>
            </a:r>
          </a:p>
        </p:txBody>
      </p:sp>
      <p:sp>
        <p:nvSpPr>
          <p:cNvPr id="4117" name="Text Box 21"/>
          <p:cNvSpPr txBox="1">
            <a:spLocks noChangeArrowheads="1"/>
          </p:cNvSpPr>
          <p:nvPr/>
        </p:nvSpPr>
        <p:spPr bwMode="auto">
          <a:xfrm>
            <a:off x="5181600" y="3062288"/>
            <a:ext cx="3352800" cy="519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b="1">
                <a:latin typeface="Times New Roman" pitchFamily="18" charset="0"/>
              </a:rPr>
              <a:t>Đai cài dây đồng hồ</a:t>
            </a:r>
          </a:p>
        </p:txBody>
      </p:sp>
      <p:sp>
        <p:nvSpPr>
          <p:cNvPr id="48134" name="Text Box 12"/>
          <p:cNvSpPr txBox="1">
            <a:spLocks noChangeArrowheads="1"/>
          </p:cNvSpPr>
          <p:nvPr/>
        </p:nvSpPr>
        <p:spPr bwMode="auto">
          <a:xfrm>
            <a:off x="0" y="76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400" b="1">
                <a:solidFill>
                  <a:srgbClr val="008000"/>
                </a:solidFill>
                <a:latin typeface="Times New Roman" pitchFamily="18" charset="0"/>
              </a:rPr>
              <a:t> HƯỚNG DẪN QUAN SÁT, NHẬN XÉT</a:t>
            </a:r>
          </a:p>
        </p:txBody>
      </p:sp>
      <p:sp>
        <p:nvSpPr>
          <p:cNvPr id="20" name="Line 23"/>
          <p:cNvSpPr>
            <a:spLocks noChangeShapeType="1"/>
          </p:cNvSpPr>
          <p:nvPr/>
        </p:nvSpPr>
        <p:spPr bwMode="auto">
          <a:xfrm flipH="1" flipV="1">
            <a:off x="3657600" y="3962400"/>
            <a:ext cx="1524000" cy="92551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9" name="Line 23"/>
          <p:cNvSpPr>
            <a:spLocks noChangeShapeType="1"/>
          </p:cNvSpPr>
          <p:nvPr/>
        </p:nvSpPr>
        <p:spPr bwMode="auto">
          <a:xfrm flipH="1" flipV="1">
            <a:off x="3733800" y="2387600"/>
            <a:ext cx="1447800" cy="9906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3" name="Line 33"/>
          <p:cNvSpPr>
            <a:spLocks noChangeShapeType="1"/>
          </p:cNvSpPr>
          <p:nvPr/>
        </p:nvSpPr>
        <p:spPr bwMode="auto">
          <a:xfrm flipH="1">
            <a:off x="3810000" y="1752600"/>
            <a:ext cx="1828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15"/>
                                        </p:tgtEl>
                                        <p:attrNameLst>
                                          <p:attrName>style.visibility</p:attrName>
                                        </p:attrNameLst>
                                      </p:cBhvr>
                                      <p:to>
                                        <p:strVal val="visible"/>
                                      </p:to>
                                    </p:set>
                                    <p:animEffect transition="in" filter="box(in)">
                                      <p:cBhvr>
                                        <p:cTn id="7" dur="500"/>
                                        <p:tgtEl>
                                          <p:spTgt spid="411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500"/>
                                        <p:tgtEl>
                                          <p:spTgt spid="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153"/>
                                        </p:tgtEl>
                                        <p:attrNameLst>
                                          <p:attrName>style.visibility</p:attrName>
                                        </p:attrNameLst>
                                      </p:cBhvr>
                                      <p:to>
                                        <p:strVal val="visible"/>
                                      </p:to>
                                    </p:set>
                                    <p:animEffect transition="in" filter="box(in)">
                                      <p:cBhvr>
                                        <p:cTn id="15" dur="500"/>
                                        <p:tgtEl>
                                          <p:spTgt spid="515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113"/>
                                        </p:tgtEl>
                                        <p:attrNameLst>
                                          <p:attrName>style.visibility</p:attrName>
                                        </p:attrNameLst>
                                      </p:cBhvr>
                                      <p:to>
                                        <p:strVal val="visible"/>
                                      </p:to>
                                    </p:set>
                                    <p:animEffect transition="in" filter="box(in)">
                                      <p:cBhvr>
                                        <p:cTn id="18" dur="500"/>
                                        <p:tgtEl>
                                          <p:spTgt spid="41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119"/>
                                        </p:tgtEl>
                                        <p:attrNameLst>
                                          <p:attrName>style.visibility</p:attrName>
                                        </p:attrNameLst>
                                      </p:cBhvr>
                                      <p:to>
                                        <p:strVal val="visible"/>
                                      </p:to>
                                    </p:set>
                                    <p:animEffect transition="in" filter="box(in)">
                                      <p:cBhvr>
                                        <p:cTn id="23" dur="500"/>
                                        <p:tgtEl>
                                          <p:spTgt spid="411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4117"/>
                                        </p:tgtEl>
                                        <p:attrNameLst>
                                          <p:attrName>style.visibility</p:attrName>
                                        </p:attrNameLst>
                                      </p:cBhvr>
                                      <p:to>
                                        <p:strVal val="visible"/>
                                      </p:to>
                                    </p:set>
                                    <p:animEffect transition="in" filter="box(in)">
                                      <p:cBhvr>
                                        <p:cTn id="26" dur="500"/>
                                        <p:tgtEl>
                                          <p:spTgt spid="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 grpId="0" animBg="1"/>
      <p:bldP spid="4115" grpId="0" animBg="1"/>
      <p:bldP spid="4117" grpId="0" animBg="1"/>
      <p:bldP spid="20" grpId="0" animBg="1"/>
      <p:bldP spid="4119" grpId="0" animBg="1"/>
      <p:bldP spid="51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4E6B6B8-1336-4C70-A440-4089B9D0BA4B}"/>
              </a:ext>
            </a:extLst>
          </p:cNvPr>
          <p:cNvPicPr>
            <a:picLocks noChangeAspect="1"/>
          </p:cNvPicPr>
          <p:nvPr/>
        </p:nvPicPr>
        <p:blipFill>
          <a:blip r:embed="rId3"/>
          <a:stretch>
            <a:fillRect/>
          </a:stretch>
        </p:blipFill>
        <p:spPr>
          <a:xfrm>
            <a:off x="41056" y="123969"/>
            <a:ext cx="9144000" cy="6858000"/>
          </a:xfrm>
          <a:prstGeom prst="rect">
            <a:avLst/>
          </a:prstGeom>
        </p:spPr>
      </p:pic>
      <p:pic>
        <p:nvPicPr>
          <p:cNvPr id="5" name="图片 4">
            <a:extLst>
              <a:ext uri="{FF2B5EF4-FFF2-40B4-BE49-F238E27FC236}">
                <a16:creationId xmlns="" xmlns:a16="http://schemas.microsoft.com/office/drawing/2014/main" id="{E43A4F44-8C5E-42D9-AB33-BE1B9BC53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07" y="847339"/>
            <a:ext cx="589883" cy="584398"/>
          </a:xfrm>
          <a:prstGeom prst="rect">
            <a:avLst/>
          </a:prstGeom>
        </p:spPr>
      </p:pic>
      <p:pic>
        <p:nvPicPr>
          <p:cNvPr id="6" name="图片 5">
            <a:extLst>
              <a:ext uri="{FF2B5EF4-FFF2-40B4-BE49-F238E27FC236}">
                <a16:creationId xmlns="" xmlns:a16="http://schemas.microsoft.com/office/drawing/2014/main" id="{3A4871B5-2A6E-4C95-A739-F5C69C9AB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300" y="1264820"/>
            <a:ext cx="544099" cy="539039"/>
          </a:xfrm>
          <a:prstGeom prst="rect">
            <a:avLst/>
          </a:prstGeom>
        </p:spPr>
      </p:pic>
      <p:pic>
        <p:nvPicPr>
          <p:cNvPr id="7" name="图片 6">
            <a:extLst>
              <a:ext uri="{FF2B5EF4-FFF2-40B4-BE49-F238E27FC236}">
                <a16:creationId xmlns="" xmlns:a16="http://schemas.microsoft.com/office/drawing/2014/main" id="{BB032A17-5C67-4FCC-BA77-943579DC7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9093" y="-119007"/>
            <a:ext cx="931980" cy="902018"/>
          </a:xfrm>
          <a:prstGeom prst="rect">
            <a:avLst/>
          </a:prstGeom>
        </p:spPr>
      </p:pic>
      <p:pic>
        <p:nvPicPr>
          <p:cNvPr id="8" name="图片 7">
            <a:extLst>
              <a:ext uri="{FF2B5EF4-FFF2-40B4-BE49-F238E27FC236}">
                <a16:creationId xmlns="" xmlns:a16="http://schemas.microsoft.com/office/drawing/2014/main" id="{1E823975-2998-46BE-82BB-2BCA69AA20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453" y="473875"/>
            <a:ext cx="998942" cy="1020785"/>
          </a:xfrm>
          <a:prstGeom prst="rect">
            <a:avLst/>
          </a:prstGeom>
        </p:spPr>
      </p:pic>
      <p:pic>
        <p:nvPicPr>
          <p:cNvPr id="9" name="图片 8">
            <a:extLst>
              <a:ext uri="{FF2B5EF4-FFF2-40B4-BE49-F238E27FC236}">
                <a16:creationId xmlns="" xmlns:a16="http://schemas.microsoft.com/office/drawing/2014/main" id="{95E7A02D-12BE-49C7-BE19-B776539B2A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74" y="228399"/>
            <a:ext cx="1151656" cy="1236541"/>
          </a:xfrm>
          <a:prstGeom prst="rect">
            <a:avLst/>
          </a:prstGeom>
        </p:spPr>
      </p:pic>
      <p:pic>
        <p:nvPicPr>
          <p:cNvPr id="11" name="图片 10">
            <a:extLst>
              <a:ext uri="{FF2B5EF4-FFF2-40B4-BE49-F238E27FC236}">
                <a16:creationId xmlns="" xmlns:a16="http://schemas.microsoft.com/office/drawing/2014/main" id="{B49B492D-906F-4ADD-8931-5793C9D4D9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479" y="-179492"/>
            <a:ext cx="617919" cy="1338169"/>
          </a:xfrm>
          <a:prstGeom prst="rect">
            <a:avLst/>
          </a:prstGeom>
        </p:spPr>
      </p:pic>
      <p:sp>
        <p:nvSpPr>
          <p:cNvPr id="13" name="任意多边形: 形状 12">
            <a:extLst>
              <a:ext uri="{FF2B5EF4-FFF2-40B4-BE49-F238E27FC236}">
                <a16:creationId xmlns="" xmlns:a16="http://schemas.microsoft.com/office/drawing/2014/main" id="{3C09AE8E-05AD-484A-9A22-7F536B362F1F}"/>
              </a:ext>
            </a:extLst>
          </p:cNvPr>
          <p:cNvSpPr/>
          <p:nvPr/>
        </p:nvSpPr>
        <p:spPr>
          <a:xfrm>
            <a:off x="280081" y="573718"/>
            <a:ext cx="201637"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任意多边形: 形状 13">
            <a:extLst>
              <a:ext uri="{FF2B5EF4-FFF2-40B4-BE49-F238E27FC236}">
                <a16:creationId xmlns="" xmlns:a16="http://schemas.microsoft.com/office/drawing/2014/main" id="{214322A6-6768-4D60-A5EA-E05A48D9C409}"/>
              </a:ext>
            </a:extLst>
          </p:cNvPr>
          <p:cNvSpPr/>
          <p:nvPr/>
        </p:nvSpPr>
        <p:spPr>
          <a:xfrm>
            <a:off x="7982462" y="1132001"/>
            <a:ext cx="201637"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6" name="任意多边形: 形状 15">
            <a:extLst>
              <a:ext uri="{FF2B5EF4-FFF2-40B4-BE49-F238E27FC236}">
                <a16:creationId xmlns="" xmlns:a16="http://schemas.microsoft.com/office/drawing/2014/main" id="{9A53673D-C176-464D-96F2-9CAC6D1D2BFB}"/>
              </a:ext>
            </a:extLst>
          </p:cNvPr>
          <p:cNvSpPr/>
          <p:nvPr/>
        </p:nvSpPr>
        <p:spPr>
          <a:xfrm>
            <a:off x="8852398" y="1806397"/>
            <a:ext cx="201637"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dirty="0">
              <a:solidFill>
                <a:prstClr val="black">
                  <a:lumMod val="95000"/>
                  <a:lumOff val="5000"/>
                </a:prstClr>
              </a:solidFill>
              <a:latin typeface="微软雅黑" panose="020B0503020204020204" pitchFamily="34" charset="-122"/>
            </a:endParaRPr>
          </a:p>
        </p:txBody>
      </p:sp>
      <p:pic>
        <p:nvPicPr>
          <p:cNvPr id="17" name="图片 16">
            <a:extLst>
              <a:ext uri="{FF2B5EF4-FFF2-40B4-BE49-F238E27FC236}">
                <a16:creationId xmlns="" xmlns:a16="http://schemas.microsoft.com/office/drawing/2014/main" id="{8125728F-46F9-4264-9F8C-8B8B89F439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657338"/>
            <a:ext cx="9144000" cy="1198068"/>
          </a:xfrm>
          <a:prstGeom prst="rect">
            <a:avLst/>
          </a:prstGeom>
        </p:spPr>
      </p:pic>
      <p:sp>
        <p:nvSpPr>
          <p:cNvPr id="25" name="Rectangle 11">
            <a:extLst>
              <a:ext uri="{FF2B5EF4-FFF2-40B4-BE49-F238E27FC236}">
                <a16:creationId xmlns="" xmlns:a16="http://schemas.microsoft.com/office/drawing/2014/main" id="{A5BC8C72-85B4-4F24-B1B2-B1047C2C5BA6}"/>
              </a:ext>
            </a:extLst>
          </p:cNvPr>
          <p:cNvSpPr>
            <a:spLocks noChangeArrowheads="1"/>
          </p:cNvSpPr>
          <p:nvPr/>
        </p:nvSpPr>
        <p:spPr bwMode="gray">
          <a:xfrm>
            <a:off x="1525999" y="467580"/>
            <a:ext cx="2665002" cy="584775"/>
          </a:xfrm>
          <a:prstGeom prst="rect">
            <a:avLst/>
          </a:prstGeom>
          <a:noFill/>
          <a:ln>
            <a:noFill/>
          </a:ln>
        </p:spPr>
        <p:txBody>
          <a:bodyPr wrap="square">
            <a:spAutoFit/>
          </a:bodyPr>
          <a:lstStyle/>
          <a:p>
            <a:pPr algn="ctr" eaLnBrk="1" fontAlgn="auto" hangingPunct="1">
              <a:spcBef>
                <a:spcPts val="0"/>
              </a:spcBef>
              <a:spcAft>
                <a:spcPts val="0"/>
              </a:spcAft>
              <a:defRPr/>
            </a:pPr>
            <a:r>
              <a:rPr lang="en-US" altLang="zh-CN" sz="3200" b="1" spc="600" dirty="0" err="1" smtClean="0">
                <a:solidFill>
                  <a:schemeClr val="accent6">
                    <a:lumMod val="50000"/>
                  </a:schemeClr>
                </a:solidFill>
                <a:latin typeface="Times New Roman" pitchFamily="18" charset="0"/>
              </a:rPr>
              <a:t>Chuẩn</a:t>
            </a:r>
            <a:r>
              <a:rPr lang="en-US" altLang="zh-CN" sz="3200" b="1" spc="600" dirty="0" smtClean="0">
                <a:solidFill>
                  <a:schemeClr val="accent6">
                    <a:lumMod val="50000"/>
                  </a:schemeClr>
                </a:solidFill>
                <a:latin typeface="Times New Roman" pitchFamily="18" charset="0"/>
              </a:rPr>
              <a:t> </a:t>
            </a:r>
            <a:r>
              <a:rPr lang="en-US" altLang="zh-CN" sz="3200" b="1" spc="600" dirty="0" err="1" smtClean="0">
                <a:solidFill>
                  <a:schemeClr val="accent6">
                    <a:lumMod val="50000"/>
                  </a:schemeClr>
                </a:solidFill>
                <a:latin typeface="Times New Roman" pitchFamily="18" charset="0"/>
              </a:rPr>
              <a:t>bị</a:t>
            </a:r>
            <a:endParaRPr lang="zh-CN" altLang="en-US" sz="3200" b="1" spc="600" dirty="0">
              <a:solidFill>
                <a:schemeClr val="accent6">
                  <a:lumMod val="50000"/>
                </a:schemeClr>
              </a:solidFill>
              <a:latin typeface="Times New Roman" pitchFamily="18" charset="0"/>
            </a:endParaRPr>
          </a:p>
        </p:txBody>
      </p:sp>
      <p:sp>
        <p:nvSpPr>
          <p:cNvPr id="27" name="文本框 26">
            <a:extLst>
              <a:ext uri="{FF2B5EF4-FFF2-40B4-BE49-F238E27FC236}">
                <a16:creationId xmlns="" xmlns:a16="http://schemas.microsoft.com/office/drawing/2014/main" id="{1E6F61BA-0714-4000-B937-B49917280E78}"/>
              </a:ext>
            </a:extLst>
          </p:cNvPr>
          <p:cNvSpPr txBox="1"/>
          <p:nvPr/>
        </p:nvSpPr>
        <p:spPr>
          <a:xfrm>
            <a:off x="3927196" y="3765043"/>
            <a:ext cx="2492906" cy="584775"/>
          </a:xfrm>
          <a:prstGeom prst="rect">
            <a:avLst/>
          </a:prstGeom>
          <a:noFill/>
        </p:spPr>
        <p:txBody>
          <a:bodyPr wrap="square" rtlCol="0">
            <a:spAutoFit/>
          </a:bodyPr>
          <a:lstStyle/>
          <a:p>
            <a:pPr algn="ctr" eaLnBrk="1" fontAlgn="auto" hangingPunct="1">
              <a:spcBef>
                <a:spcPts val="0"/>
              </a:spcBef>
              <a:spcAft>
                <a:spcPts val="0"/>
              </a:spcAft>
              <a:defRPr/>
            </a:pPr>
            <a:r>
              <a:rPr lang="en-US" altLang="zh-CN" sz="3200" dirty="0" err="1" smtClean="0">
                <a:solidFill>
                  <a:prstClr val="black">
                    <a:lumMod val="95000"/>
                    <a:lumOff val="5000"/>
                  </a:prstClr>
                </a:solidFill>
                <a:latin typeface="Times New Roman" pitchFamily="18" charset="0"/>
              </a:rPr>
              <a:t>Hồ</a:t>
            </a: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dán</a:t>
            </a:r>
            <a:endParaRPr lang="zh-CN" altLang="en-US" sz="3200" dirty="0">
              <a:solidFill>
                <a:prstClr val="black">
                  <a:lumMod val="95000"/>
                  <a:lumOff val="5000"/>
                </a:prstClr>
              </a:solidFill>
              <a:latin typeface="Times New Roman" pitchFamily="18" charset="0"/>
            </a:endParaRPr>
          </a:p>
        </p:txBody>
      </p:sp>
      <p:sp>
        <p:nvSpPr>
          <p:cNvPr id="30" name="文本框 29">
            <a:extLst>
              <a:ext uri="{FF2B5EF4-FFF2-40B4-BE49-F238E27FC236}">
                <a16:creationId xmlns="" xmlns:a16="http://schemas.microsoft.com/office/drawing/2014/main" id="{1462F3FF-409A-4EC6-AE49-750A6C60B4F7}"/>
              </a:ext>
            </a:extLst>
          </p:cNvPr>
          <p:cNvSpPr txBox="1"/>
          <p:nvPr/>
        </p:nvSpPr>
        <p:spPr>
          <a:xfrm>
            <a:off x="6004316" y="3765043"/>
            <a:ext cx="2492906" cy="584775"/>
          </a:xfrm>
          <a:prstGeom prst="rect">
            <a:avLst/>
          </a:prstGeom>
          <a:noFill/>
        </p:spPr>
        <p:txBody>
          <a:bodyPr wrap="square" rtlCol="0">
            <a:spAutoFit/>
          </a:bodyPr>
          <a:lstStyle/>
          <a:p>
            <a:pPr algn="ctr" eaLnBrk="1" fontAlgn="auto" hangingPunct="1">
              <a:spcBef>
                <a:spcPts val="0"/>
              </a:spcBef>
              <a:spcAft>
                <a:spcPts val="0"/>
              </a:spcAft>
              <a:defRPr/>
            </a:pP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Bút</a:t>
            </a: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chì</a:t>
            </a:r>
            <a:endParaRPr lang="zh-CN" altLang="en-US" sz="3200" dirty="0">
              <a:solidFill>
                <a:prstClr val="black">
                  <a:lumMod val="95000"/>
                  <a:lumOff val="5000"/>
                </a:prstClr>
              </a:solidFill>
              <a:latin typeface="Times New Roman" pitchFamily="18" charset="0"/>
            </a:endParaRPr>
          </a:p>
        </p:txBody>
      </p:sp>
      <p:sp>
        <p:nvSpPr>
          <p:cNvPr id="33" name="文本框 32">
            <a:extLst>
              <a:ext uri="{FF2B5EF4-FFF2-40B4-BE49-F238E27FC236}">
                <a16:creationId xmlns="" xmlns:a16="http://schemas.microsoft.com/office/drawing/2014/main" id="{FBF2811A-0648-498F-BE33-23D3931DACE1}"/>
              </a:ext>
            </a:extLst>
          </p:cNvPr>
          <p:cNvSpPr txBox="1"/>
          <p:nvPr/>
        </p:nvSpPr>
        <p:spPr>
          <a:xfrm>
            <a:off x="3894523" y="1806397"/>
            <a:ext cx="2492906" cy="1077218"/>
          </a:xfrm>
          <a:prstGeom prst="rect">
            <a:avLst/>
          </a:prstGeom>
          <a:noFill/>
        </p:spPr>
        <p:txBody>
          <a:bodyPr wrap="square" rtlCol="0">
            <a:spAutoFit/>
          </a:bodyPr>
          <a:lstStyle/>
          <a:p>
            <a:pPr algn="ctr" eaLnBrk="1" fontAlgn="auto" hangingPunct="1">
              <a:spcBef>
                <a:spcPts val="0"/>
              </a:spcBef>
              <a:spcAft>
                <a:spcPts val="0"/>
              </a:spcAft>
              <a:defRPr/>
            </a:pPr>
            <a:r>
              <a:rPr lang="en-US" altLang="zh-CN" sz="3200" dirty="0" err="1" smtClean="0">
                <a:solidFill>
                  <a:prstClr val="black">
                    <a:lumMod val="95000"/>
                    <a:lumOff val="5000"/>
                  </a:prstClr>
                </a:solidFill>
                <a:latin typeface="Times New Roman" pitchFamily="18" charset="0"/>
              </a:rPr>
              <a:t>Giấy</a:t>
            </a: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thủ</a:t>
            </a: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công</a:t>
            </a:r>
            <a:endParaRPr lang="en-US" altLang="zh-CN" sz="3200" dirty="0" smtClean="0">
              <a:solidFill>
                <a:prstClr val="black">
                  <a:lumMod val="95000"/>
                  <a:lumOff val="5000"/>
                </a:prstClr>
              </a:solidFill>
              <a:latin typeface="Times New Roman" pitchFamily="18" charset="0"/>
            </a:endParaRPr>
          </a:p>
          <a:p>
            <a:pPr algn="ctr" eaLnBrk="1" fontAlgn="auto" hangingPunct="1">
              <a:spcBef>
                <a:spcPts val="0"/>
              </a:spcBef>
              <a:spcAft>
                <a:spcPts val="0"/>
              </a:spcAft>
              <a:defRPr/>
            </a:pPr>
            <a:r>
              <a:rPr lang="en-US" altLang="zh-CN" sz="3200" dirty="0" smtClean="0">
                <a:solidFill>
                  <a:prstClr val="black">
                    <a:lumMod val="95000"/>
                    <a:lumOff val="5000"/>
                  </a:prstClr>
                </a:solidFill>
                <a:latin typeface="Times New Roman" pitchFamily="18" charset="0"/>
              </a:rPr>
              <a:t>(</a:t>
            </a:r>
            <a:r>
              <a:rPr lang="en-US" altLang="zh-CN" sz="3200" dirty="0" err="1" smtClean="0">
                <a:solidFill>
                  <a:prstClr val="black">
                    <a:lumMod val="95000"/>
                    <a:lumOff val="5000"/>
                  </a:prstClr>
                </a:solidFill>
                <a:latin typeface="Times New Roman" pitchFamily="18" charset="0"/>
              </a:rPr>
              <a:t>nhiều</a:t>
            </a: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màu</a:t>
            </a:r>
            <a:r>
              <a:rPr lang="en-US" altLang="zh-CN" sz="3200" dirty="0" smtClean="0">
                <a:solidFill>
                  <a:prstClr val="black">
                    <a:lumMod val="95000"/>
                    <a:lumOff val="5000"/>
                  </a:prstClr>
                </a:solidFill>
                <a:latin typeface="Times New Roman" pitchFamily="18" charset="0"/>
              </a:rPr>
              <a:t>)</a:t>
            </a:r>
            <a:endParaRPr lang="zh-CN" altLang="en-US" sz="3200" dirty="0">
              <a:solidFill>
                <a:prstClr val="black">
                  <a:lumMod val="95000"/>
                  <a:lumOff val="5000"/>
                </a:prstClr>
              </a:solidFill>
              <a:latin typeface="Times New Roman" pitchFamily="18" charset="0"/>
            </a:endParaRPr>
          </a:p>
        </p:txBody>
      </p:sp>
      <p:sp>
        <p:nvSpPr>
          <p:cNvPr id="36" name="文本框 35">
            <a:extLst>
              <a:ext uri="{FF2B5EF4-FFF2-40B4-BE49-F238E27FC236}">
                <a16:creationId xmlns="" xmlns:a16="http://schemas.microsoft.com/office/drawing/2014/main" id="{3031C0A8-5F22-412E-B27F-252B9C4EB57B}"/>
              </a:ext>
            </a:extLst>
          </p:cNvPr>
          <p:cNvSpPr txBox="1"/>
          <p:nvPr/>
        </p:nvSpPr>
        <p:spPr>
          <a:xfrm>
            <a:off x="5971642" y="1806397"/>
            <a:ext cx="2492906" cy="584775"/>
          </a:xfrm>
          <a:prstGeom prst="rect">
            <a:avLst/>
          </a:prstGeom>
          <a:noFill/>
        </p:spPr>
        <p:txBody>
          <a:bodyPr wrap="square" rtlCol="0">
            <a:spAutoFit/>
          </a:bodyPr>
          <a:lstStyle/>
          <a:p>
            <a:pPr algn="ctr" eaLnBrk="1" fontAlgn="auto" hangingPunct="1">
              <a:spcBef>
                <a:spcPts val="0"/>
              </a:spcBef>
              <a:spcAft>
                <a:spcPts val="0"/>
              </a:spcAft>
              <a:defRPr/>
            </a:pPr>
            <a:r>
              <a:rPr lang="en-US" altLang="zh-CN" sz="3200" dirty="0" smtClean="0">
                <a:solidFill>
                  <a:prstClr val="black">
                    <a:lumMod val="95000"/>
                    <a:lumOff val="5000"/>
                  </a:prstClr>
                </a:solidFill>
                <a:latin typeface="Times New Roman" pitchFamily="18" charset="0"/>
              </a:rPr>
              <a:t>           </a:t>
            </a:r>
            <a:r>
              <a:rPr lang="en-US" altLang="zh-CN" sz="3200" dirty="0" err="1" smtClean="0">
                <a:solidFill>
                  <a:prstClr val="black">
                    <a:lumMod val="95000"/>
                    <a:lumOff val="5000"/>
                  </a:prstClr>
                </a:solidFill>
                <a:latin typeface="Times New Roman" pitchFamily="18" charset="0"/>
              </a:rPr>
              <a:t>Kéo</a:t>
            </a:r>
            <a:endParaRPr lang="zh-CN" altLang="en-US" sz="3200" dirty="0">
              <a:solidFill>
                <a:prstClr val="black">
                  <a:lumMod val="95000"/>
                  <a:lumOff val="5000"/>
                </a:prstClr>
              </a:solidFill>
              <a:latin typeface="Times New Roman" pitchFamily="18" charset="0"/>
            </a:endParaRPr>
          </a:p>
        </p:txBody>
      </p:sp>
      <p:pic>
        <p:nvPicPr>
          <p:cNvPr id="40" name="图片 39">
            <a:extLst>
              <a:ext uri="{FF2B5EF4-FFF2-40B4-BE49-F238E27FC236}">
                <a16:creationId xmlns="" xmlns:a16="http://schemas.microsoft.com/office/drawing/2014/main" id="{86F1B3D7-58B9-4288-A1C5-63FCFA409B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774" y="1826533"/>
            <a:ext cx="3368927" cy="3452873"/>
          </a:xfrm>
          <a:prstGeom prst="rect">
            <a:avLst/>
          </a:prstGeom>
        </p:spPr>
      </p:pic>
      <p:sp>
        <p:nvSpPr>
          <p:cNvPr id="2" name="Rounded Rectangle 1"/>
          <p:cNvSpPr/>
          <p:nvPr/>
        </p:nvSpPr>
        <p:spPr>
          <a:xfrm>
            <a:off x="3894523" y="1803859"/>
            <a:ext cx="2492906" cy="1079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218095" y="1824266"/>
            <a:ext cx="1066800" cy="584775"/>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ounded Rectangle 9"/>
          <p:cNvSpPr/>
          <p:nvPr/>
        </p:nvSpPr>
        <p:spPr>
          <a:xfrm>
            <a:off x="4343400" y="3765043"/>
            <a:ext cx="1628242" cy="584775"/>
          </a:xfrm>
          <a:prstGeom prst="roundRect">
            <a:avLst/>
          </a:prstGeom>
          <a:no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ounded Rectangle 11"/>
          <p:cNvSpPr/>
          <p:nvPr/>
        </p:nvSpPr>
        <p:spPr>
          <a:xfrm>
            <a:off x="7086600" y="3657600"/>
            <a:ext cx="1493749" cy="762000"/>
          </a:xfrm>
          <a:prstGeom prst="round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725280"/>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90"/>
                                          </p:val>
                                        </p:tav>
                                        <p:tav tm="100000">
                                          <p:val>
                                            <p:fltVal val="0"/>
                                          </p:val>
                                        </p:tav>
                                      </p:tavLst>
                                    </p:anim>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anim calcmode="lin" valueType="num">
                                      <p:cBhvr>
                                        <p:cTn id="1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anim calcmode="lin" valueType="num">
                                      <p:cBhvr>
                                        <p:cTn id="2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Effect transition="in" filter="wheel(1)">
                                      <p:cBhvr>
                                        <p:cTn id="29"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5"/>
          <p:cNvSpPr>
            <a:spLocks noChangeArrowheads="1"/>
          </p:cNvSpPr>
          <p:nvPr/>
        </p:nvSpPr>
        <p:spPr bwMode="auto">
          <a:xfrm>
            <a:off x="304800" y="-381000"/>
            <a:ext cx="3200400" cy="3200400"/>
          </a:xfrm>
          <a:prstGeom prst="irregularSeal1">
            <a:avLst/>
          </a:prstGeom>
          <a:solidFill>
            <a:schemeClr val="accent2"/>
          </a:solidFill>
          <a:ln w="9525">
            <a:solidFill>
              <a:schemeClr val="tx1"/>
            </a:solidFill>
            <a:miter lim="800000"/>
            <a:headEnd/>
            <a:tailEnd/>
          </a:ln>
        </p:spPr>
        <p:txBody>
          <a:bodyPr wrap="none" anchor="ctr"/>
          <a:lstStyle/>
          <a:p>
            <a:pPr algn="ctr" eaLnBrk="1" hangingPunct="1"/>
            <a:r>
              <a:rPr lang="en-US" altLang="en-US" sz="2800" b="1">
                <a:solidFill>
                  <a:srgbClr val="FFFFFF"/>
                </a:solidFill>
                <a:latin typeface="Times New Roman" pitchFamily="18" charset="0"/>
              </a:rPr>
              <a:t>Cách thực hiện</a:t>
            </a:r>
          </a:p>
        </p:txBody>
      </p:sp>
      <p:sp>
        <p:nvSpPr>
          <p:cNvPr id="29707" name="AutoShape 11"/>
          <p:cNvSpPr>
            <a:spLocks noChangeArrowheads="1"/>
          </p:cNvSpPr>
          <p:nvPr/>
        </p:nvSpPr>
        <p:spPr bwMode="auto">
          <a:xfrm>
            <a:off x="25400" y="1714500"/>
            <a:ext cx="8991600" cy="5181600"/>
          </a:xfrm>
          <a:prstGeom prst="horizontalScroll">
            <a:avLst>
              <a:gd name="adj" fmla="val 12500"/>
            </a:avLst>
          </a:prstGeom>
          <a:solidFill>
            <a:schemeClr val="accent1"/>
          </a:solidFill>
          <a:ln w="9525">
            <a:solidFill>
              <a:schemeClr val="accent1"/>
            </a:solidFill>
            <a:round/>
            <a:headEnd/>
            <a:tailEnd/>
          </a:ln>
        </p:spPr>
        <p:txBody>
          <a:bodyPr wrap="none" anchor="ctr"/>
          <a:lstStyle/>
          <a:p>
            <a:pPr algn="ctr" eaLnBrk="1" hangingPunct="1"/>
            <a:r>
              <a:rPr lang="en-US" altLang="en-US" sz="3200" b="1">
                <a:solidFill>
                  <a:srgbClr val="000000"/>
                </a:solidFill>
                <a:latin typeface="Times New Roman" pitchFamily="18" charset="0"/>
              </a:rPr>
              <a:t>*</a:t>
            </a:r>
            <a:r>
              <a:rPr lang="en-US" altLang="en-US" sz="3200" b="1" u="sng">
                <a:solidFill>
                  <a:srgbClr val="000000"/>
                </a:solidFill>
                <a:latin typeface="Times New Roman" pitchFamily="18" charset="0"/>
              </a:rPr>
              <a:t>Bước 1</a:t>
            </a:r>
            <a:r>
              <a:rPr lang="en-US" altLang="en-US" sz="3200" b="1">
                <a:solidFill>
                  <a:srgbClr val="000000"/>
                </a:solidFill>
                <a:latin typeface="Times New Roman" pitchFamily="18" charset="0"/>
              </a:rPr>
              <a:t>: Cắt các nan giấy</a:t>
            </a:r>
          </a:p>
          <a:p>
            <a:pPr algn="ctr" eaLnBrk="1" hangingPunct="1"/>
            <a:r>
              <a:rPr lang="en-US" altLang="en-US" sz="3200" b="1">
                <a:solidFill>
                  <a:srgbClr val="FF3300"/>
                </a:solidFill>
                <a:latin typeface="Times New Roman" pitchFamily="18" charset="0"/>
              </a:rPr>
              <a:t>Nan 1: Chiều dài: 24 ô, chiều rộng 3 ô.</a:t>
            </a:r>
          </a:p>
          <a:p>
            <a:pPr algn="ctr" eaLnBrk="1" hangingPunct="1"/>
            <a:r>
              <a:rPr lang="en-US" altLang="en-US" sz="3200" b="1">
                <a:solidFill>
                  <a:srgbClr val="FF3300"/>
                </a:solidFill>
                <a:latin typeface="Times New Roman" pitchFamily="18" charset="0"/>
              </a:rPr>
              <a:t>        Nan 2: Chiều dài: 30 - 35 ô; chiều rộng 3 ô.</a:t>
            </a:r>
          </a:p>
          <a:p>
            <a:pPr algn="ctr" eaLnBrk="1" hangingPunct="1"/>
            <a:r>
              <a:rPr lang="en-US" altLang="en-US" sz="3200" b="1">
                <a:solidFill>
                  <a:srgbClr val="FF3300"/>
                </a:solidFill>
                <a:latin typeface="Times New Roman" pitchFamily="18" charset="0"/>
              </a:rPr>
              <a:t>Nan 3: Chiều dài: 8 ô; chiều rộng 1 ô. </a:t>
            </a:r>
          </a:p>
          <a:p>
            <a:pPr algn="ctr" eaLnBrk="1" hangingPunct="1"/>
            <a:r>
              <a:rPr lang="en-US" altLang="en-US" sz="3200" b="1">
                <a:solidFill>
                  <a:srgbClr val="000000"/>
                </a:solidFill>
                <a:latin typeface="Times New Roman" pitchFamily="18" charset="0"/>
              </a:rPr>
              <a:t>* </a:t>
            </a:r>
            <a:r>
              <a:rPr lang="en-US" altLang="en-US" sz="3200" b="1" u="sng">
                <a:solidFill>
                  <a:srgbClr val="000000"/>
                </a:solidFill>
                <a:latin typeface="Times New Roman" pitchFamily="18" charset="0"/>
              </a:rPr>
              <a:t>Bước 2</a:t>
            </a:r>
            <a:r>
              <a:rPr lang="en-US" altLang="en-US" sz="3200" b="1">
                <a:solidFill>
                  <a:srgbClr val="000000"/>
                </a:solidFill>
                <a:latin typeface="Times New Roman" pitchFamily="18" charset="0"/>
              </a:rPr>
              <a:t>: Làm mặt đồng hồ.</a:t>
            </a:r>
          </a:p>
          <a:p>
            <a:pPr algn="ctr" eaLnBrk="1" hangingPunct="1"/>
            <a:r>
              <a:rPr lang="en-US" altLang="en-US" sz="3200" b="1">
                <a:solidFill>
                  <a:srgbClr val="000000"/>
                </a:solidFill>
                <a:latin typeface="Times New Roman" pitchFamily="18" charset="0"/>
              </a:rPr>
              <a:t>     * </a:t>
            </a:r>
            <a:r>
              <a:rPr lang="en-US" altLang="en-US" sz="3200" b="1" u="sng">
                <a:solidFill>
                  <a:srgbClr val="000000"/>
                </a:solidFill>
                <a:latin typeface="Times New Roman" pitchFamily="18" charset="0"/>
              </a:rPr>
              <a:t>Bước 3</a:t>
            </a:r>
            <a:r>
              <a:rPr lang="en-US" altLang="en-US" sz="3200" b="1">
                <a:solidFill>
                  <a:srgbClr val="000000"/>
                </a:solidFill>
                <a:latin typeface="Times New Roman" pitchFamily="18" charset="0"/>
              </a:rPr>
              <a:t>: Gài dây đeo đồng hồ.</a:t>
            </a:r>
          </a:p>
          <a:p>
            <a:pPr algn="ctr" eaLnBrk="1" hangingPunct="1"/>
            <a:r>
              <a:rPr lang="en-US" altLang="en-US" sz="3200" b="1">
                <a:solidFill>
                  <a:srgbClr val="000000"/>
                </a:solidFill>
                <a:latin typeface="Times New Roman" pitchFamily="18" charset="0"/>
              </a:rPr>
              <a:t>                   * </a:t>
            </a:r>
            <a:r>
              <a:rPr lang="en-US" altLang="en-US" sz="3200" b="1" u="sng">
                <a:solidFill>
                  <a:srgbClr val="000000"/>
                </a:solidFill>
                <a:latin typeface="Times New Roman" pitchFamily="18" charset="0"/>
              </a:rPr>
              <a:t>Bước 4</a:t>
            </a:r>
            <a:r>
              <a:rPr lang="en-US" altLang="en-US" sz="3200" b="1">
                <a:solidFill>
                  <a:srgbClr val="000000"/>
                </a:solidFill>
                <a:latin typeface="Times New Roman" pitchFamily="18" charset="0"/>
              </a:rPr>
              <a:t>: Kẻ mặt số và vẽ kim đồng hồ.</a:t>
            </a:r>
          </a:p>
          <a:p>
            <a:pPr algn="ctr" eaLnBrk="1" hangingPunct="1"/>
            <a:endParaRPr lang="en-US" altLang="en-US" sz="3200" b="1">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fade">
                                      <p:cBhvr>
                                        <p:cTn id="7" dur="1000"/>
                                        <p:tgtEl>
                                          <p:spTgt spid="29707"/>
                                        </p:tgtEl>
                                      </p:cBhvr>
                                    </p:animEffect>
                                    <p:anim calcmode="lin" valueType="num">
                                      <p:cBhvr>
                                        <p:cTn id="8" dur="1000" fill="hold"/>
                                        <p:tgtEl>
                                          <p:spTgt spid="29707"/>
                                        </p:tgtEl>
                                        <p:attrNameLst>
                                          <p:attrName>ppt_x</p:attrName>
                                        </p:attrNameLst>
                                      </p:cBhvr>
                                      <p:tavLst>
                                        <p:tav tm="0">
                                          <p:val>
                                            <p:strVal val="#ppt_x"/>
                                          </p:val>
                                        </p:tav>
                                        <p:tav tm="100000">
                                          <p:val>
                                            <p:strVal val="#ppt_x"/>
                                          </p:val>
                                        </p:tav>
                                      </p:tavLst>
                                    </p:anim>
                                    <p:anim calcmode="lin" valueType="num">
                                      <p:cBhvr>
                                        <p:cTn id="9" dur="1000" fill="hold"/>
                                        <p:tgtEl>
                                          <p:spTgt spid="2970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701"/>
                                        </p:tgtEl>
                                        <p:attrNameLst>
                                          <p:attrName>style.visibility</p:attrName>
                                        </p:attrNameLst>
                                      </p:cBhvr>
                                      <p:to>
                                        <p:strVal val="visible"/>
                                      </p:to>
                                    </p:set>
                                    <p:anim calcmode="lin" valueType="num">
                                      <p:cBhvr additive="base">
                                        <p:cTn id="14" dur="500" fill="hold"/>
                                        <p:tgtEl>
                                          <p:spTgt spid="29701"/>
                                        </p:tgtEl>
                                        <p:attrNameLst>
                                          <p:attrName>ppt_x</p:attrName>
                                        </p:attrNameLst>
                                      </p:cBhvr>
                                      <p:tavLst>
                                        <p:tav tm="0">
                                          <p:val>
                                            <p:strVal val="#ppt_x"/>
                                          </p:val>
                                        </p:tav>
                                        <p:tav tm="100000">
                                          <p:val>
                                            <p:strVal val="#ppt_x"/>
                                          </p:val>
                                        </p:tav>
                                      </p:tavLst>
                                    </p:anim>
                                    <p:anim calcmode="lin" valueType="num">
                                      <p:cBhvr additive="base">
                                        <p:cTn id="15"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909"/>
          <p:cNvGrpSpPr>
            <a:grpSpLocks/>
          </p:cNvGrpSpPr>
          <p:nvPr/>
        </p:nvGrpSpPr>
        <p:grpSpPr bwMode="auto">
          <a:xfrm>
            <a:off x="228600" y="3606800"/>
            <a:ext cx="8204200" cy="774700"/>
            <a:chOff x="144" y="2288"/>
            <a:chExt cx="5168" cy="488"/>
          </a:xfrm>
        </p:grpSpPr>
        <p:sp>
          <p:nvSpPr>
            <p:cNvPr id="51273" name="AutoShape 700"/>
            <p:cNvSpPr>
              <a:spLocks noChangeArrowheads="1"/>
            </p:cNvSpPr>
            <p:nvPr/>
          </p:nvSpPr>
          <p:spPr bwMode="auto">
            <a:xfrm>
              <a:off x="144" y="2296"/>
              <a:ext cx="5168" cy="480"/>
            </a:xfrm>
            <a:prstGeom prst="flowChartAlternateProcess">
              <a:avLst/>
            </a:prstGeom>
            <a:solidFill>
              <a:schemeClr val="accent2"/>
            </a:solidFill>
            <a:ln w="19050">
              <a:solidFill>
                <a:schemeClr val="tx1"/>
              </a:solidFill>
              <a:miter lim="800000"/>
              <a:headEnd/>
              <a:tailEnd/>
            </a:ln>
          </p:spPr>
          <p:txBody>
            <a:bodyPr wrap="none" anchor="ctr"/>
            <a:lstStyle/>
            <a:p>
              <a:pPr algn="ctr" eaLnBrk="1" hangingPunct="1"/>
              <a:endParaRPr lang="en-US" altLang="en-US">
                <a:solidFill>
                  <a:srgbClr val="003300"/>
                </a:solidFill>
              </a:endParaRPr>
            </a:p>
          </p:txBody>
        </p:sp>
        <p:grpSp>
          <p:nvGrpSpPr>
            <p:cNvPr id="51274" name="Group 837"/>
            <p:cNvGrpSpPr>
              <a:grpSpLocks/>
            </p:cNvGrpSpPr>
            <p:nvPr/>
          </p:nvGrpSpPr>
          <p:grpSpPr bwMode="auto">
            <a:xfrm>
              <a:off x="152" y="2288"/>
              <a:ext cx="5144" cy="480"/>
              <a:chOff x="152" y="2336"/>
              <a:chExt cx="5144" cy="480"/>
            </a:xfrm>
          </p:grpSpPr>
          <p:sp>
            <p:nvSpPr>
              <p:cNvPr id="51275" name="Line 664"/>
              <p:cNvSpPr>
                <a:spLocks noChangeShapeType="1"/>
              </p:cNvSpPr>
              <p:nvPr/>
            </p:nvSpPr>
            <p:spPr bwMode="auto">
              <a:xfrm>
                <a:off x="160" y="2336"/>
                <a:ext cx="51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6" name="Line 665"/>
              <p:cNvSpPr>
                <a:spLocks noChangeShapeType="1"/>
              </p:cNvSpPr>
              <p:nvPr/>
            </p:nvSpPr>
            <p:spPr bwMode="auto">
              <a:xfrm flipV="1">
                <a:off x="160" y="2488"/>
                <a:ext cx="5136" cy="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7" name="Line 666"/>
              <p:cNvSpPr>
                <a:spLocks noChangeShapeType="1"/>
              </p:cNvSpPr>
              <p:nvPr/>
            </p:nvSpPr>
            <p:spPr bwMode="auto">
              <a:xfrm>
                <a:off x="160" y="2656"/>
                <a:ext cx="5136" cy="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8" name="Line 667"/>
              <p:cNvSpPr>
                <a:spLocks noChangeShapeType="1"/>
              </p:cNvSpPr>
              <p:nvPr/>
            </p:nvSpPr>
            <p:spPr bwMode="auto">
              <a:xfrm>
                <a:off x="160" y="2816"/>
                <a:ext cx="513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9" name="Line 668"/>
              <p:cNvSpPr>
                <a:spLocks noChangeShapeType="1"/>
              </p:cNvSpPr>
              <p:nvPr/>
            </p:nvSpPr>
            <p:spPr bwMode="auto">
              <a:xfrm>
                <a:off x="15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0" name="Line 669"/>
              <p:cNvSpPr>
                <a:spLocks noChangeShapeType="1"/>
              </p:cNvSpPr>
              <p:nvPr/>
            </p:nvSpPr>
            <p:spPr bwMode="auto">
              <a:xfrm>
                <a:off x="32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1" name="Line 670"/>
              <p:cNvSpPr>
                <a:spLocks noChangeShapeType="1"/>
              </p:cNvSpPr>
              <p:nvPr/>
            </p:nvSpPr>
            <p:spPr bwMode="auto">
              <a:xfrm>
                <a:off x="498"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2" name="Line 671"/>
              <p:cNvSpPr>
                <a:spLocks noChangeShapeType="1"/>
              </p:cNvSpPr>
              <p:nvPr/>
            </p:nvSpPr>
            <p:spPr bwMode="auto">
              <a:xfrm>
                <a:off x="667"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3" name="Line 672"/>
              <p:cNvSpPr>
                <a:spLocks noChangeShapeType="1"/>
              </p:cNvSpPr>
              <p:nvPr/>
            </p:nvSpPr>
            <p:spPr bwMode="auto">
              <a:xfrm>
                <a:off x="82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4" name="Line 673"/>
              <p:cNvSpPr>
                <a:spLocks noChangeShapeType="1"/>
              </p:cNvSpPr>
              <p:nvPr/>
            </p:nvSpPr>
            <p:spPr bwMode="auto">
              <a:xfrm>
                <a:off x="978"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5" name="Line 674"/>
              <p:cNvSpPr>
                <a:spLocks noChangeShapeType="1"/>
              </p:cNvSpPr>
              <p:nvPr/>
            </p:nvSpPr>
            <p:spPr bwMode="auto">
              <a:xfrm>
                <a:off x="1154"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6" name="Line 675"/>
              <p:cNvSpPr>
                <a:spLocks noChangeShapeType="1"/>
              </p:cNvSpPr>
              <p:nvPr/>
            </p:nvSpPr>
            <p:spPr bwMode="auto">
              <a:xfrm>
                <a:off x="1323"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7" name="Line 676"/>
              <p:cNvSpPr>
                <a:spLocks noChangeShapeType="1"/>
              </p:cNvSpPr>
              <p:nvPr/>
            </p:nvSpPr>
            <p:spPr bwMode="auto">
              <a:xfrm>
                <a:off x="1491"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8" name="Line 677"/>
              <p:cNvSpPr>
                <a:spLocks noChangeShapeType="1"/>
              </p:cNvSpPr>
              <p:nvPr/>
            </p:nvSpPr>
            <p:spPr bwMode="auto">
              <a:xfrm>
                <a:off x="1654"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89" name="Line 678"/>
              <p:cNvSpPr>
                <a:spLocks noChangeShapeType="1"/>
              </p:cNvSpPr>
              <p:nvPr/>
            </p:nvSpPr>
            <p:spPr bwMode="auto">
              <a:xfrm>
                <a:off x="1829"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0" name="Line 679"/>
              <p:cNvSpPr>
                <a:spLocks noChangeShapeType="1"/>
              </p:cNvSpPr>
              <p:nvPr/>
            </p:nvSpPr>
            <p:spPr bwMode="auto">
              <a:xfrm>
                <a:off x="1998"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1" name="Line 680"/>
              <p:cNvSpPr>
                <a:spLocks noChangeShapeType="1"/>
              </p:cNvSpPr>
              <p:nvPr/>
            </p:nvSpPr>
            <p:spPr bwMode="auto">
              <a:xfrm>
                <a:off x="2160"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2" name="Line 681"/>
              <p:cNvSpPr>
                <a:spLocks noChangeShapeType="1"/>
              </p:cNvSpPr>
              <p:nvPr/>
            </p:nvSpPr>
            <p:spPr bwMode="auto">
              <a:xfrm>
                <a:off x="2329"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3" name="Line 682"/>
              <p:cNvSpPr>
                <a:spLocks noChangeShapeType="1"/>
              </p:cNvSpPr>
              <p:nvPr/>
            </p:nvSpPr>
            <p:spPr bwMode="auto">
              <a:xfrm>
                <a:off x="249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4" name="Line 683"/>
              <p:cNvSpPr>
                <a:spLocks noChangeShapeType="1"/>
              </p:cNvSpPr>
              <p:nvPr/>
            </p:nvSpPr>
            <p:spPr bwMode="auto">
              <a:xfrm>
                <a:off x="2654"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5" name="Line 684"/>
              <p:cNvSpPr>
                <a:spLocks noChangeShapeType="1"/>
              </p:cNvSpPr>
              <p:nvPr/>
            </p:nvSpPr>
            <p:spPr bwMode="auto">
              <a:xfrm>
                <a:off x="2816"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6" name="Line 685"/>
              <p:cNvSpPr>
                <a:spLocks noChangeShapeType="1"/>
              </p:cNvSpPr>
              <p:nvPr/>
            </p:nvSpPr>
            <p:spPr bwMode="auto">
              <a:xfrm>
                <a:off x="2979"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7" name="Line 686"/>
              <p:cNvSpPr>
                <a:spLocks noChangeShapeType="1"/>
              </p:cNvSpPr>
              <p:nvPr/>
            </p:nvSpPr>
            <p:spPr bwMode="auto">
              <a:xfrm>
                <a:off x="3141"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8" name="Line 687"/>
              <p:cNvSpPr>
                <a:spLocks noChangeShapeType="1"/>
              </p:cNvSpPr>
              <p:nvPr/>
            </p:nvSpPr>
            <p:spPr bwMode="auto">
              <a:xfrm>
                <a:off x="3310"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99" name="Line 688"/>
              <p:cNvSpPr>
                <a:spLocks noChangeShapeType="1"/>
              </p:cNvSpPr>
              <p:nvPr/>
            </p:nvSpPr>
            <p:spPr bwMode="auto">
              <a:xfrm>
                <a:off x="347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0" name="Line 689"/>
              <p:cNvSpPr>
                <a:spLocks noChangeShapeType="1"/>
              </p:cNvSpPr>
              <p:nvPr/>
            </p:nvSpPr>
            <p:spPr bwMode="auto">
              <a:xfrm>
                <a:off x="3628"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1" name="Line 690"/>
              <p:cNvSpPr>
                <a:spLocks noChangeShapeType="1"/>
              </p:cNvSpPr>
              <p:nvPr/>
            </p:nvSpPr>
            <p:spPr bwMode="auto">
              <a:xfrm>
                <a:off x="3784"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2" name="Line 691"/>
              <p:cNvSpPr>
                <a:spLocks noChangeShapeType="1"/>
              </p:cNvSpPr>
              <p:nvPr/>
            </p:nvSpPr>
            <p:spPr bwMode="auto">
              <a:xfrm>
                <a:off x="3940"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3" name="Line 692"/>
              <p:cNvSpPr>
                <a:spLocks noChangeShapeType="1"/>
              </p:cNvSpPr>
              <p:nvPr/>
            </p:nvSpPr>
            <p:spPr bwMode="auto">
              <a:xfrm>
                <a:off x="4096"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4" name="Line 693"/>
              <p:cNvSpPr>
                <a:spLocks noChangeShapeType="1"/>
              </p:cNvSpPr>
              <p:nvPr/>
            </p:nvSpPr>
            <p:spPr bwMode="auto">
              <a:xfrm>
                <a:off x="4248"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5" name="Line 694"/>
              <p:cNvSpPr>
                <a:spLocks noChangeShapeType="1"/>
              </p:cNvSpPr>
              <p:nvPr/>
            </p:nvSpPr>
            <p:spPr bwMode="auto">
              <a:xfrm>
                <a:off x="4416"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6" name="Line 695"/>
              <p:cNvSpPr>
                <a:spLocks noChangeShapeType="1"/>
              </p:cNvSpPr>
              <p:nvPr/>
            </p:nvSpPr>
            <p:spPr bwMode="auto">
              <a:xfrm>
                <a:off x="4576"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7" name="Line 696"/>
              <p:cNvSpPr>
                <a:spLocks noChangeShapeType="1"/>
              </p:cNvSpPr>
              <p:nvPr/>
            </p:nvSpPr>
            <p:spPr bwMode="auto">
              <a:xfrm>
                <a:off x="4752"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8" name="Line 697"/>
              <p:cNvSpPr>
                <a:spLocks noChangeShapeType="1"/>
              </p:cNvSpPr>
              <p:nvPr/>
            </p:nvSpPr>
            <p:spPr bwMode="auto">
              <a:xfrm>
                <a:off x="4920"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9" name="Line 698"/>
              <p:cNvSpPr>
                <a:spLocks noChangeShapeType="1"/>
              </p:cNvSpPr>
              <p:nvPr/>
            </p:nvSpPr>
            <p:spPr bwMode="auto">
              <a:xfrm>
                <a:off x="5104"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10" name="Line 699"/>
              <p:cNvSpPr>
                <a:spLocks noChangeShapeType="1"/>
              </p:cNvSpPr>
              <p:nvPr/>
            </p:nvSpPr>
            <p:spPr bwMode="auto">
              <a:xfrm>
                <a:off x="5296" y="233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203" name="Text Box 838"/>
          <p:cNvSpPr txBox="1">
            <a:spLocks noChangeArrowheads="1"/>
          </p:cNvSpPr>
          <p:nvPr/>
        </p:nvSpPr>
        <p:spPr bwMode="auto">
          <a:xfrm>
            <a:off x="152400" y="381000"/>
            <a:ext cx="87630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a:p>
            <a:pPr eaLnBrk="1" hangingPunct="1">
              <a:spcBef>
                <a:spcPct val="50000"/>
              </a:spcBef>
            </a:pPr>
            <a:endParaRPr lang="en-US" altLang="en-US" sz="1600">
              <a:latin typeface="Arial" charset="0"/>
            </a:endParaRPr>
          </a:p>
        </p:txBody>
      </p:sp>
      <p:sp>
        <p:nvSpPr>
          <p:cNvPr id="51204" name="Text Box 839"/>
          <p:cNvSpPr txBox="1">
            <a:spLocks noChangeArrowheads="1"/>
          </p:cNvSpPr>
          <p:nvPr/>
        </p:nvSpPr>
        <p:spPr bwMode="auto">
          <a:xfrm>
            <a:off x="1143000" y="2286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endParaRPr lang="en-US" altLang="en-US" sz="1800">
              <a:latin typeface="Times New Roman" pitchFamily="18" charset="0"/>
            </a:endParaRPr>
          </a:p>
        </p:txBody>
      </p:sp>
      <p:sp>
        <p:nvSpPr>
          <p:cNvPr id="51205" name="Text Box 841"/>
          <p:cNvSpPr txBox="1">
            <a:spLocks noChangeArrowheads="1"/>
          </p:cNvSpPr>
          <p:nvPr/>
        </p:nvSpPr>
        <p:spPr bwMode="auto">
          <a:xfrm>
            <a:off x="363538" y="134938"/>
            <a:ext cx="662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b="1">
                <a:solidFill>
                  <a:srgbClr val="008000"/>
                </a:solidFill>
                <a:latin typeface="Times New Roman" pitchFamily="18" charset="0"/>
              </a:rPr>
              <a:t>Bước 1: Cắt thành các nan giấy</a:t>
            </a:r>
          </a:p>
        </p:txBody>
      </p:sp>
      <p:grpSp>
        <p:nvGrpSpPr>
          <p:cNvPr id="51206" name="Group 842"/>
          <p:cNvGrpSpPr>
            <a:grpSpLocks/>
          </p:cNvGrpSpPr>
          <p:nvPr/>
        </p:nvGrpSpPr>
        <p:grpSpPr bwMode="auto">
          <a:xfrm>
            <a:off x="228600" y="1524000"/>
            <a:ext cx="6248400" cy="762000"/>
            <a:chOff x="336" y="432"/>
            <a:chExt cx="3936" cy="480"/>
          </a:xfrm>
        </p:grpSpPr>
        <p:sp>
          <p:nvSpPr>
            <p:cNvPr id="51242" name="Rectangle 843"/>
            <p:cNvSpPr>
              <a:spLocks noChangeArrowheads="1"/>
            </p:cNvSpPr>
            <p:nvPr/>
          </p:nvSpPr>
          <p:spPr bwMode="auto">
            <a:xfrm>
              <a:off x="336" y="432"/>
              <a:ext cx="3936" cy="480"/>
            </a:xfrm>
            <a:prstGeom prst="rect">
              <a:avLst/>
            </a:prstGeom>
            <a:solidFill>
              <a:srgbClr val="FFFF00"/>
            </a:solidFill>
            <a:ln w="9525">
              <a:solidFill>
                <a:schemeClr val="tx1"/>
              </a:solidFill>
              <a:miter lim="800000"/>
              <a:headEnd/>
              <a:tailEnd/>
            </a:ln>
          </p:spPr>
          <p:txBody>
            <a:bodyPr wrap="none" anchor="ctr"/>
            <a:lstStyle/>
            <a:p>
              <a:pPr eaLnBrk="1" hangingPunct="1"/>
              <a:endParaRPr lang="en-US" altLang="en-US"/>
            </a:p>
          </p:txBody>
        </p:sp>
        <p:grpSp>
          <p:nvGrpSpPr>
            <p:cNvPr id="51243" name="Group 844"/>
            <p:cNvGrpSpPr>
              <a:grpSpLocks/>
            </p:cNvGrpSpPr>
            <p:nvPr/>
          </p:nvGrpSpPr>
          <p:grpSpPr bwMode="auto">
            <a:xfrm>
              <a:off x="336" y="432"/>
              <a:ext cx="3936" cy="480"/>
              <a:chOff x="336" y="384"/>
              <a:chExt cx="4848" cy="576"/>
            </a:xfrm>
          </p:grpSpPr>
          <p:sp>
            <p:nvSpPr>
              <p:cNvPr id="51244" name="Line 845"/>
              <p:cNvSpPr>
                <a:spLocks noChangeShapeType="1"/>
              </p:cNvSpPr>
              <p:nvPr/>
            </p:nvSpPr>
            <p:spPr bwMode="auto">
              <a:xfrm>
                <a:off x="336" y="384"/>
                <a:ext cx="48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5" name="Line 846"/>
              <p:cNvSpPr>
                <a:spLocks noChangeShapeType="1"/>
              </p:cNvSpPr>
              <p:nvPr/>
            </p:nvSpPr>
            <p:spPr bwMode="auto">
              <a:xfrm>
                <a:off x="336" y="576"/>
                <a:ext cx="48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6" name="Line 847"/>
              <p:cNvSpPr>
                <a:spLocks noChangeShapeType="1"/>
              </p:cNvSpPr>
              <p:nvPr/>
            </p:nvSpPr>
            <p:spPr bwMode="auto">
              <a:xfrm>
                <a:off x="336" y="768"/>
                <a:ext cx="48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7" name="Line 848"/>
              <p:cNvSpPr>
                <a:spLocks noChangeShapeType="1"/>
              </p:cNvSpPr>
              <p:nvPr/>
            </p:nvSpPr>
            <p:spPr bwMode="auto">
              <a:xfrm>
                <a:off x="336" y="960"/>
                <a:ext cx="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8" name="Line 849"/>
              <p:cNvSpPr>
                <a:spLocks noChangeShapeType="1"/>
              </p:cNvSpPr>
              <p:nvPr/>
            </p:nvSpPr>
            <p:spPr bwMode="auto">
              <a:xfrm>
                <a:off x="33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9" name="Line 850"/>
              <p:cNvSpPr>
                <a:spLocks noChangeShapeType="1"/>
              </p:cNvSpPr>
              <p:nvPr/>
            </p:nvSpPr>
            <p:spPr bwMode="auto">
              <a:xfrm>
                <a:off x="53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0" name="Line 851"/>
              <p:cNvSpPr>
                <a:spLocks noChangeShapeType="1"/>
              </p:cNvSpPr>
              <p:nvPr/>
            </p:nvSpPr>
            <p:spPr bwMode="auto">
              <a:xfrm>
                <a:off x="752"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1" name="Line 852"/>
              <p:cNvSpPr>
                <a:spLocks noChangeShapeType="1"/>
              </p:cNvSpPr>
              <p:nvPr/>
            </p:nvSpPr>
            <p:spPr bwMode="auto">
              <a:xfrm>
                <a:off x="960"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2" name="Line 853"/>
              <p:cNvSpPr>
                <a:spLocks noChangeShapeType="1"/>
              </p:cNvSpPr>
              <p:nvPr/>
            </p:nvSpPr>
            <p:spPr bwMode="auto">
              <a:xfrm>
                <a:off x="1152"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3" name="Line 854"/>
              <p:cNvSpPr>
                <a:spLocks noChangeShapeType="1"/>
              </p:cNvSpPr>
              <p:nvPr/>
            </p:nvSpPr>
            <p:spPr bwMode="auto">
              <a:xfrm>
                <a:off x="1344"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4" name="Line 855"/>
              <p:cNvSpPr>
                <a:spLocks noChangeShapeType="1"/>
              </p:cNvSpPr>
              <p:nvPr/>
            </p:nvSpPr>
            <p:spPr bwMode="auto">
              <a:xfrm>
                <a:off x="1560"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5" name="Line 856"/>
              <p:cNvSpPr>
                <a:spLocks noChangeShapeType="1"/>
              </p:cNvSpPr>
              <p:nvPr/>
            </p:nvSpPr>
            <p:spPr bwMode="auto">
              <a:xfrm>
                <a:off x="176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6" name="Line 857"/>
              <p:cNvSpPr>
                <a:spLocks noChangeShapeType="1"/>
              </p:cNvSpPr>
              <p:nvPr/>
            </p:nvSpPr>
            <p:spPr bwMode="auto">
              <a:xfrm>
                <a:off x="197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7" name="Line 858"/>
              <p:cNvSpPr>
                <a:spLocks noChangeShapeType="1"/>
              </p:cNvSpPr>
              <p:nvPr/>
            </p:nvSpPr>
            <p:spPr bwMode="auto">
              <a:xfrm>
                <a:off x="217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8" name="Line 859"/>
              <p:cNvSpPr>
                <a:spLocks noChangeShapeType="1"/>
              </p:cNvSpPr>
              <p:nvPr/>
            </p:nvSpPr>
            <p:spPr bwMode="auto">
              <a:xfrm>
                <a:off x="2392"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9" name="Line 860"/>
              <p:cNvSpPr>
                <a:spLocks noChangeShapeType="1"/>
              </p:cNvSpPr>
              <p:nvPr/>
            </p:nvSpPr>
            <p:spPr bwMode="auto">
              <a:xfrm>
                <a:off x="2600"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0" name="Line 861"/>
              <p:cNvSpPr>
                <a:spLocks noChangeShapeType="1"/>
              </p:cNvSpPr>
              <p:nvPr/>
            </p:nvSpPr>
            <p:spPr bwMode="auto">
              <a:xfrm>
                <a:off x="2800"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1" name="Line 862"/>
              <p:cNvSpPr>
                <a:spLocks noChangeShapeType="1"/>
              </p:cNvSpPr>
              <p:nvPr/>
            </p:nvSpPr>
            <p:spPr bwMode="auto">
              <a:xfrm>
                <a:off x="30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2" name="Line 863"/>
              <p:cNvSpPr>
                <a:spLocks noChangeShapeType="1"/>
              </p:cNvSpPr>
              <p:nvPr/>
            </p:nvSpPr>
            <p:spPr bwMode="auto">
              <a:xfrm>
                <a:off x="32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3" name="Line 864"/>
              <p:cNvSpPr>
                <a:spLocks noChangeShapeType="1"/>
              </p:cNvSpPr>
              <p:nvPr/>
            </p:nvSpPr>
            <p:spPr bwMode="auto">
              <a:xfrm>
                <a:off x="34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4" name="Line 865"/>
              <p:cNvSpPr>
                <a:spLocks noChangeShapeType="1"/>
              </p:cNvSpPr>
              <p:nvPr/>
            </p:nvSpPr>
            <p:spPr bwMode="auto">
              <a:xfrm>
                <a:off x="36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5" name="Line 866"/>
              <p:cNvSpPr>
                <a:spLocks noChangeShapeType="1"/>
              </p:cNvSpPr>
              <p:nvPr/>
            </p:nvSpPr>
            <p:spPr bwMode="auto">
              <a:xfrm>
                <a:off x="38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6" name="Line 867"/>
              <p:cNvSpPr>
                <a:spLocks noChangeShapeType="1"/>
              </p:cNvSpPr>
              <p:nvPr/>
            </p:nvSpPr>
            <p:spPr bwMode="auto">
              <a:xfrm>
                <a:off x="40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7" name="Line 868"/>
              <p:cNvSpPr>
                <a:spLocks noChangeShapeType="1"/>
              </p:cNvSpPr>
              <p:nvPr/>
            </p:nvSpPr>
            <p:spPr bwMode="auto">
              <a:xfrm>
                <a:off x="421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8" name="Line 869"/>
              <p:cNvSpPr>
                <a:spLocks noChangeShapeType="1"/>
              </p:cNvSpPr>
              <p:nvPr/>
            </p:nvSpPr>
            <p:spPr bwMode="auto">
              <a:xfrm>
                <a:off x="4416"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9" name="Line 870"/>
              <p:cNvSpPr>
                <a:spLocks noChangeShapeType="1"/>
              </p:cNvSpPr>
              <p:nvPr/>
            </p:nvSpPr>
            <p:spPr bwMode="auto">
              <a:xfrm>
                <a:off x="4608"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0" name="Line 871"/>
              <p:cNvSpPr>
                <a:spLocks noChangeShapeType="1"/>
              </p:cNvSpPr>
              <p:nvPr/>
            </p:nvSpPr>
            <p:spPr bwMode="auto">
              <a:xfrm>
                <a:off x="4800"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1" name="Line 872"/>
              <p:cNvSpPr>
                <a:spLocks noChangeShapeType="1"/>
              </p:cNvSpPr>
              <p:nvPr/>
            </p:nvSpPr>
            <p:spPr bwMode="auto">
              <a:xfrm>
                <a:off x="4992"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72" name="Line 873"/>
              <p:cNvSpPr>
                <a:spLocks noChangeShapeType="1"/>
              </p:cNvSpPr>
              <p:nvPr/>
            </p:nvSpPr>
            <p:spPr bwMode="auto">
              <a:xfrm>
                <a:off x="5184" y="38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aphicFrame>
        <p:nvGraphicFramePr>
          <p:cNvPr id="42858" name="Group 874"/>
          <p:cNvGraphicFramePr>
            <a:graphicFrameLocks noGrp="1"/>
          </p:cNvGraphicFramePr>
          <p:nvPr/>
        </p:nvGraphicFramePr>
        <p:xfrm>
          <a:off x="609600" y="5715000"/>
          <a:ext cx="3581400" cy="533400"/>
        </p:xfrm>
        <a:graphic>
          <a:graphicData uri="http://schemas.openxmlformats.org/drawingml/2006/table">
            <a:tbl>
              <a:tblPr/>
              <a:tblGrid>
                <a:gridCol w="447675"/>
                <a:gridCol w="447675"/>
                <a:gridCol w="447675"/>
                <a:gridCol w="447675"/>
                <a:gridCol w="447675"/>
                <a:gridCol w="447675"/>
                <a:gridCol w="447675"/>
                <a:gridCol w="447675"/>
              </a:tblGrid>
              <a:tr h="533400">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r>
            </a:tbl>
          </a:graphicData>
        </a:graphic>
      </p:graphicFrame>
      <p:sp>
        <p:nvSpPr>
          <p:cNvPr id="51227" name="Text Box 118"/>
          <p:cNvSpPr txBox="1">
            <a:spLocks noChangeArrowheads="1"/>
          </p:cNvSpPr>
          <p:nvPr/>
        </p:nvSpPr>
        <p:spPr bwMode="auto">
          <a:xfrm>
            <a:off x="3200400" y="1050925"/>
            <a:ext cx="62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000" b="1">
                <a:solidFill>
                  <a:srgbClr val="FF3300"/>
                </a:solidFill>
                <a:latin typeface="Times New Roman" pitchFamily="18" charset="0"/>
              </a:rPr>
              <a:t>24 ô</a:t>
            </a:r>
          </a:p>
        </p:txBody>
      </p:sp>
      <p:sp>
        <p:nvSpPr>
          <p:cNvPr id="51228" name="Text Box 120"/>
          <p:cNvSpPr txBox="1">
            <a:spLocks noChangeArrowheads="1"/>
          </p:cNvSpPr>
          <p:nvPr/>
        </p:nvSpPr>
        <p:spPr bwMode="auto">
          <a:xfrm>
            <a:off x="6629400" y="16764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000" b="1">
                <a:solidFill>
                  <a:srgbClr val="FF3300"/>
                </a:solidFill>
                <a:latin typeface="Times New Roman" pitchFamily="18" charset="0"/>
              </a:rPr>
              <a:t>3 ô</a:t>
            </a:r>
          </a:p>
        </p:txBody>
      </p:sp>
      <p:sp>
        <p:nvSpPr>
          <p:cNvPr id="51229" name="Line 240"/>
          <p:cNvSpPr>
            <a:spLocks noChangeShapeType="1"/>
          </p:cNvSpPr>
          <p:nvPr/>
        </p:nvSpPr>
        <p:spPr bwMode="auto">
          <a:xfrm>
            <a:off x="241300" y="1371600"/>
            <a:ext cx="6235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0" name="Line 241"/>
          <p:cNvSpPr>
            <a:spLocks noChangeShapeType="1"/>
          </p:cNvSpPr>
          <p:nvPr/>
        </p:nvSpPr>
        <p:spPr bwMode="auto">
          <a:xfrm>
            <a:off x="6629400" y="15240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1" name="Line 242"/>
          <p:cNvSpPr>
            <a:spLocks noChangeShapeType="1"/>
          </p:cNvSpPr>
          <p:nvPr/>
        </p:nvSpPr>
        <p:spPr bwMode="auto">
          <a:xfrm>
            <a:off x="228600" y="34671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2" name="Text Box 243"/>
          <p:cNvSpPr txBox="1">
            <a:spLocks noChangeArrowheads="1"/>
          </p:cNvSpPr>
          <p:nvPr/>
        </p:nvSpPr>
        <p:spPr bwMode="auto">
          <a:xfrm>
            <a:off x="3352800" y="31003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1800" b="1">
                <a:solidFill>
                  <a:srgbClr val="FF3300"/>
                </a:solidFill>
                <a:latin typeface="Times New Roman" pitchFamily="18" charset="0"/>
              </a:rPr>
              <a:t>30- 35 ô</a:t>
            </a:r>
          </a:p>
        </p:txBody>
      </p:sp>
      <p:sp>
        <p:nvSpPr>
          <p:cNvPr id="51233" name="Line 244"/>
          <p:cNvSpPr>
            <a:spLocks noChangeShapeType="1"/>
          </p:cNvSpPr>
          <p:nvPr/>
        </p:nvSpPr>
        <p:spPr bwMode="auto">
          <a:xfrm>
            <a:off x="8547100" y="36068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4" name="Text Box 245"/>
          <p:cNvSpPr txBox="1">
            <a:spLocks noChangeArrowheads="1"/>
          </p:cNvSpPr>
          <p:nvPr/>
        </p:nvSpPr>
        <p:spPr bwMode="auto">
          <a:xfrm>
            <a:off x="8585200" y="38100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000" b="1">
                <a:solidFill>
                  <a:srgbClr val="FF3300"/>
                </a:solidFill>
                <a:latin typeface="Times New Roman" pitchFamily="18" charset="0"/>
              </a:rPr>
              <a:t>3 ô</a:t>
            </a:r>
          </a:p>
        </p:txBody>
      </p:sp>
      <p:sp>
        <p:nvSpPr>
          <p:cNvPr id="51235" name="Text Box 248"/>
          <p:cNvSpPr txBox="1">
            <a:spLocks noChangeArrowheads="1"/>
          </p:cNvSpPr>
          <p:nvPr/>
        </p:nvSpPr>
        <p:spPr bwMode="auto">
          <a:xfrm>
            <a:off x="2133600" y="5105400"/>
            <a:ext cx="50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000" b="1">
                <a:solidFill>
                  <a:srgbClr val="FF3300"/>
                </a:solidFill>
                <a:latin typeface="Times New Roman" pitchFamily="18" charset="0"/>
              </a:rPr>
              <a:t>8 ô</a:t>
            </a:r>
          </a:p>
        </p:txBody>
      </p:sp>
      <p:sp>
        <p:nvSpPr>
          <p:cNvPr id="51236" name="Text Box 250"/>
          <p:cNvSpPr txBox="1">
            <a:spLocks noChangeArrowheads="1"/>
          </p:cNvSpPr>
          <p:nvPr/>
        </p:nvSpPr>
        <p:spPr bwMode="auto">
          <a:xfrm>
            <a:off x="4375150" y="5715000"/>
            <a:ext cx="50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2000" b="1">
                <a:solidFill>
                  <a:srgbClr val="FF3300"/>
                </a:solidFill>
                <a:latin typeface="Times New Roman" pitchFamily="18" charset="0"/>
              </a:rPr>
              <a:t>1 ô</a:t>
            </a:r>
          </a:p>
        </p:txBody>
      </p:sp>
      <p:sp>
        <p:nvSpPr>
          <p:cNvPr id="51237" name="Line 251"/>
          <p:cNvSpPr>
            <a:spLocks noChangeShapeType="1"/>
          </p:cNvSpPr>
          <p:nvPr/>
        </p:nvSpPr>
        <p:spPr bwMode="auto">
          <a:xfrm>
            <a:off x="4343400" y="57150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8" name="Line 905"/>
          <p:cNvSpPr>
            <a:spLocks noChangeShapeType="1"/>
          </p:cNvSpPr>
          <p:nvPr/>
        </p:nvSpPr>
        <p:spPr bwMode="auto">
          <a:xfrm>
            <a:off x="609600" y="5549900"/>
            <a:ext cx="3581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39" name="Text Box 906"/>
          <p:cNvSpPr txBox="1">
            <a:spLocks noChangeArrowheads="1"/>
          </p:cNvSpPr>
          <p:nvPr/>
        </p:nvSpPr>
        <p:spPr bwMode="auto">
          <a:xfrm>
            <a:off x="2971800" y="23241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1800" b="1" i="1">
                <a:latin typeface="Times New Roman" pitchFamily="18" charset="0"/>
              </a:rPr>
              <a:t>Hình  1</a:t>
            </a:r>
          </a:p>
        </p:txBody>
      </p:sp>
      <p:sp>
        <p:nvSpPr>
          <p:cNvPr id="51240" name="Text Box 907"/>
          <p:cNvSpPr txBox="1">
            <a:spLocks noChangeArrowheads="1"/>
          </p:cNvSpPr>
          <p:nvPr/>
        </p:nvSpPr>
        <p:spPr bwMode="auto">
          <a:xfrm>
            <a:off x="3429000" y="443388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1800" b="1" i="1">
                <a:latin typeface="Times New Roman" pitchFamily="18" charset="0"/>
              </a:rPr>
              <a:t>Hình  2</a:t>
            </a:r>
          </a:p>
        </p:txBody>
      </p:sp>
      <p:sp>
        <p:nvSpPr>
          <p:cNvPr id="51241" name="Text Box 908"/>
          <p:cNvSpPr txBox="1">
            <a:spLocks noChangeArrowheads="1"/>
          </p:cNvSpPr>
          <p:nvPr/>
        </p:nvSpPr>
        <p:spPr bwMode="auto">
          <a:xfrm>
            <a:off x="1905000" y="6324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1800" b="1" i="1">
                <a:latin typeface="Times New Roman" pitchFamily="18" charset="0"/>
              </a:rPr>
              <a:t>Hình  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36"/>
          <p:cNvSpPr txBox="1">
            <a:spLocks noChangeArrowheads="1"/>
          </p:cNvSpPr>
          <p:nvPr/>
        </p:nvSpPr>
        <p:spPr bwMode="auto">
          <a:xfrm>
            <a:off x="228600" y="533400"/>
            <a:ext cx="459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a:solidFill>
                  <a:srgbClr val="FF3300"/>
                </a:solidFill>
                <a:latin typeface="Times New Roman" pitchFamily="18" charset="0"/>
                <a:cs typeface="Times New Roman" pitchFamily="18" charset="0"/>
              </a:rPr>
              <a:t>* </a:t>
            </a:r>
            <a:r>
              <a:rPr lang="en-US" altLang="en-US" sz="2800" b="1" u="sng">
                <a:solidFill>
                  <a:srgbClr val="FF3300"/>
                </a:solidFill>
                <a:latin typeface="Times New Roman" pitchFamily="18" charset="0"/>
                <a:cs typeface="Times New Roman" pitchFamily="18" charset="0"/>
              </a:rPr>
              <a:t>Bước 2</a:t>
            </a:r>
            <a:r>
              <a:rPr lang="en-US" altLang="en-US" sz="2800" b="1" u="sng">
                <a:solidFill>
                  <a:srgbClr val="FF0000"/>
                </a:solidFill>
                <a:latin typeface="Times New Roman" pitchFamily="18" charset="0"/>
                <a:cs typeface="Times New Roman" pitchFamily="18" charset="0"/>
              </a:rPr>
              <a:t>:</a:t>
            </a:r>
            <a:r>
              <a:rPr lang="en-US" altLang="en-US" sz="2800" b="1" u="sng">
                <a:solidFill>
                  <a:srgbClr val="333399"/>
                </a:solidFill>
                <a:latin typeface="Times New Roman" pitchFamily="18" charset="0"/>
                <a:cs typeface="Times New Roman" pitchFamily="18" charset="0"/>
              </a:rPr>
              <a:t> </a:t>
            </a:r>
            <a:r>
              <a:rPr lang="en-US" altLang="en-US" sz="2800" b="1">
                <a:solidFill>
                  <a:srgbClr val="333399"/>
                </a:solidFill>
                <a:latin typeface="Times New Roman" pitchFamily="18" charset="0"/>
                <a:cs typeface="Times New Roman" pitchFamily="18" charset="0"/>
              </a:rPr>
              <a:t>Làm mặt đồng hồ:</a:t>
            </a:r>
            <a:endParaRPr lang="en-US" altLang="en-US" sz="2800" b="1" u="sng">
              <a:solidFill>
                <a:srgbClr val="333399"/>
              </a:solidFill>
              <a:latin typeface="Times New Roman" pitchFamily="18" charset="0"/>
              <a:cs typeface="Times New Roman" pitchFamily="18" charset="0"/>
            </a:endParaRPr>
          </a:p>
        </p:txBody>
      </p:sp>
      <p:graphicFrame>
        <p:nvGraphicFramePr>
          <p:cNvPr id="16856" name="Group 472"/>
          <p:cNvGraphicFramePr>
            <a:graphicFrameLocks noGrp="1"/>
          </p:cNvGraphicFramePr>
          <p:nvPr>
            <p:ph/>
          </p:nvPr>
        </p:nvGraphicFramePr>
        <p:xfrm>
          <a:off x="381000" y="1752600"/>
          <a:ext cx="8229600" cy="1554210"/>
        </p:xfrm>
        <a:graphic>
          <a:graphicData uri="http://schemas.openxmlformats.org/drawingml/2006/table">
            <a:tbl>
              <a:tblPr/>
              <a:tblGrid>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gridCol w="342900"/>
              </a:tblGrid>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675" marB="456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859" name="Line 475"/>
          <p:cNvSpPr>
            <a:spLocks noChangeShapeType="1"/>
          </p:cNvSpPr>
          <p:nvPr/>
        </p:nvSpPr>
        <p:spPr bwMode="auto">
          <a:xfrm>
            <a:off x="1447800" y="1752600"/>
            <a:ext cx="0" cy="1600200"/>
          </a:xfrm>
          <a:prstGeom prst="line">
            <a:avLst/>
          </a:prstGeom>
          <a:noFill/>
          <a:ln w="57150">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860" name="Line 476"/>
          <p:cNvSpPr>
            <a:spLocks noChangeShapeType="1"/>
          </p:cNvSpPr>
          <p:nvPr/>
        </p:nvSpPr>
        <p:spPr bwMode="auto">
          <a:xfrm>
            <a:off x="685800" y="1905000"/>
            <a:ext cx="4572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958" name="Rectangle 574"/>
          <p:cNvSpPr>
            <a:spLocks noChangeArrowheads="1"/>
          </p:cNvSpPr>
          <p:nvPr/>
        </p:nvSpPr>
        <p:spPr bwMode="auto">
          <a:xfrm>
            <a:off x="381000" y="1752600"/>
            <a:ext cx="990600" cy="1524000"/>
          </a:xfrm>
          <a:prstGeom prst="rect">
            <a:avLst/>
          </a:prstGeom>
          <a:solidFill>
            <a:srgbClr val="FFFF00"/>
          </a:solidFill>
          <a:ln w="9525">
            <a:solidFill>
              <a:schemeClr val="tx1"/>
            </a:solidFill>
            <a:miter lim="800000"/>
            <a:headEnd/>
            <a:tailEnd/>
          </a:ln>
        </p:spPr>
        <p:txBody>
          <a:bodyPr wrap="none" anchor="ctr"/>
          <a:lstStyle/>
          <a:p>
            <a:pPr eaLnBrk="1" hangingPunct="1"/>
            <a:endParaRPr lang="vi-VN" altLang="en-US">
              <a:solidFill>
                <a:srgbClr val="000000"/>
              </a:solidFill>
              <a:latin typeface="Times New Roman" pitchFamily="18" charset="0"/>
            </a:endParaRPr>
          </a:p>
        </p:txBody>
      </p:sp>
      <p:sp>
        <p:nvSpPr>
          <p:cNvPr id="16961" name="Rectangle 577"/>
          <p:cNvSpPr>
            <a:spLocks noChangeArrowheads="1"/>
          </p:cNvSpPr>
          <p:nvPr/>
        </p:nvSpPr>
        <p:spPr bwMode="auto">
          <a:xfrm>
            <a:off x="228600" y="1676400"/>
            <a:ext cx="1219200" cy="18288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solidFill>
                <a:srgbClr val="000000"/>
              </a:solidFill>
              <a:latin typeface="Times New Roman" pitchFamily="18" charset="0"/>
            </a:endParaRPr>
          </a:p>
        </p:txBody>
      </p:sp>
      <p:sp>
        <p:nvSpPr>
          <p:cNvPr id="16962" name="Line 578"/>
          <p:cNvSpPr>
            <a:spLocks noChangeShapeType="1"/>
          </p:cNvSpPr>
          <p:nvPr/>
        </p:nvSpPr>
        <p:spPr bwMode="auto">
          <a:xfrm>
            <a:off x="2438400" y="1752600"/>
            <a:ext cx="0" cy="1600200"/>
          </a:xfrm>
          <a:prstGeom prst="line">
            <a:avLst/>
          </a:prstGeom>
          <a:noFill/>
          <a:ln w="381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963" name="Line 579"/>
          <p:cNvSpPr>
            <a:spLocks noChangeShapeType="1"/>
          </p:cNvSpPr>
          <p:nvPr/>
        </p:nvSpPr>
        <p:spPr bwMode="auto">
          <a:xfrm>
            <a:off x="2438400" y="2590800"/>
            <a:ext cx="228600"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964" name="Rectangle 580"/>
          <p:cNvSpPr>
            <a:spLocks noChangeArrowheads="1"/>
          </p:cNvSpPr>
          <p:nvPr/>
        </p:nvSpPr>
        <p:spPr bwMode="auto">
          <a:xfrm>
            <a:off x="2438400" y="1752600"/>
            <a:ext cx="990600" cy="1524000"/>
          </a:xfrm>
          <a:prstGeom prst="rect">
            <a:avLst/>
          </a:prstGeom>
          <a:solidFill>
            <a:srgbClr val="FFFF00"/>
          </a:solidFill>
          <a:ln w="9525">
            <a:solidFill>
              <a:schemeClr val="tx1"/>
            </a:solidFill>
            <a:miter lim="800000"/>
            <a:headEnd/>
            <a:tailEnd/>
          </a:ln>
        </p:spPr>
        <p:txBody>
          <a:bodyPr wrap="none" anchor="ctr"/>
          <a:lstStyle/>
          <a:p>
            <a:pPr eaLnBrk="1" hangingPunct="1"/>
            <a:endParaRPr lang="vi-VN" altLang="en-US">
              <a:solidFill>
                <a:srgbClr val="000000"/>
              </a:solidFill>
              <a:latin typeface="Times New Roman" pitchFamily="18" charset="0"/>
            </a:endParaRPr>
          </a:p>
        </p:txBody>
      </p:sp>
      <p:sp>
        <p:nvSpPr>
          <p:cNvPr id="16965" name="Rectangle 581"/>
          <p:cNvSpPr>
            <a:spLocks noChangeArrowheads="1"/>
          </p:cNvSpPr>
          <p:nvPr/>
        </p:nvSpPr>
        <p:spPr bwMode="auto">
          <a:xfrm>
            <a:off x="1371600" y="1676400"/>
            <a:ext cx="1066800" cy="18288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solidFill>
                <a:srgbClr val="000000"/>
              </a:solidFill>
              <a:latin typeface="Times New Roman" pitchFamily="18" charset="0"/>
            </a:endParaRPr>
          </a:p>
        </p:txBody>
      </p:sp>
      <p:sp>
        <p:nvSpPr>
          <p:cNvPr id="16966" name="Line 582"/>
          <p:cNvSpPr>
            <a:spLocks noChangeShapeType="1"/>
          </p:cNvSpPr>
          <p:nvPr/>
        </p:nvSpPr>
        <p:spPr bwMode="auto">
          <a:xfrm>
            <a:off x="3581400" y="2438400"/>
            <a:ext cx="3810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967" name="Rectangle 583"/>
          <p:cNvSpPr>
            <a:spLocks noChangeArrowheads="1"/>
          </p:cNvSpPr>
          <p:nvPr/>
        </p:nvSpPr>
        <p:spPr bwMode="auto">
          <a:xfrm>
            <a:off x="3429000" y="3962400"/>
            <a:ext cx="1219200" cy="1447800"/>
          </a:xfrm>
          <a:prstGeom prst="rect">
            <a:avLst/>
          </a:prstGeom>
          <a:solidFill>
            <a:srgbClr val="FFFF00"/>
          </a:solidFill>
          <a:ln w="9525">
            <a:solidFill>
              <a:schemeClr val="tx1"/>
            </a:solidFill>
            <a:miter lim="800000"/>
            <a:headEnd/>
            <a:tailEnd/>
          </a:ln>
        </p:spPr>
        <p:txBody>
          <a:bodyPr wrap="none" anchor="ctr"/>
          <a:lstStyle/>
          <a:p>
            <a:pPr eaLnBrk="1" hangingPunct="1"/>
            <a:endParaRPr lang="vi-VN" altLang="en-US">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59"/>
                                        </p:tgtEl>
                                        <p:attrNameLst>
                                          <p:attrName>style.visibility</p:attrName>
                                        </p:attrNameLst>
                                      </p:cBhvr>
                                      <p:to>
                                        <p:strVal val="visible"/>
                                      </p:to>
                                    </p:set>
                                    <p:animEffect transition="in" filter="blinds(horizontal)">
                                      <p:cBhvr>
                                        <p:cTn id="7" dur="500"/>
                                        <p:tgtEl>
                                          <p:spTgt spid="16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accel="50000" decel="50000" fill="hold" grpId="0" nodeType="clickEffect">
                                  <p:stCondLst>
                                    <p:cond delay="0"/>
                                  </p:stCondLst>
                                  <p:childTnLst>
                                    <p:animMotion origin="layout" path="M -3.33333E-6 0 L 0.10834 0 " pathEditMode="relative" rAng="0" ptsTypes="AA">
                                      <p:cBhvr>
                                        <p:cTn id="11" dur="2000" fill="hold"/>
                                        <p:tgtEl>
                                          <p:spTgt spid="16860"/>
                                        </p:tgtEl>
                                        <p:attrNameLst>
                                          <p:attrName>ppt_x</p:attrName>
                                          <p:attrName>ppt_y</p:attrName>
                                        </p:attrNameLst>
                                      </p:cBhvr>
                                      <p:rCtr x="5417"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958"/>
                                        </p:tgtEl>
                                        <p:attrNameLst>
                                          <p:attrName>style.visibility</p:attrName>
                                        </p:attrNameLst>
                                      </p:cBhvr>
                                      <p:to>
                                        <p:strVal val="visible"/>
                                      </p:to>
                                    </p:set>
                                    <p:animEffect transition="in" filter="blinds(horizontal)">
                                      <p:cBhvr>
                                        <p:cTn id="16" dur="500"/>
                                        <p:tgtEl>
                                          <p:spTgt spid="169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3" presetClass="path" presetSubtype="0" accel="50000" decel="50000" fill="hold" grpId="1" nodeType="clickEffect">
                                  <p:stCondLst>
                                    <p:cond delay="0"/>
                                  </p:stCondLst>
                                  <p:childTnLst>
                                    <p:animMotion origin="layout" path="M 0.0625 3.33333E-6 L 0.1125 3.33333E-6 " pathEditMode="relative" rAng="0" ptsTypes="AA">
                                      <p:cBhvr>
                                        <p:cTn id="20" dur="2000" fill="hold"/>
                                        <p:tgtEl>
                                          <p:spTgt spid="16958"/>
                                        </p:tgtEl>
                                        <p:attrNameLst>
                                          <p:attrName>ppt_x</p:attrName>
                                          <p:attrName>ppt_y</p:attrName>
                                        </p:attrNameLst>
                                      </p:cBhvr>
                                      <p:rCtr x="2500" y="0"/>
                                    </p:animMotion>
                                  </p:childTnLst>
                                </p:cTn>
                              </p:par>
                              <p:par>
                                <p:cTn id="21" presetID="3" presetClass="entr" presetSubtype="10" fill="hold" grpId="0" nodeType="withEffect">
                                  <p:stCondLst>
                                    <p:cond delay="0"/>
                                  </p:stCondLst>
                                  <p:childTnLst>
                                    <p:set>
                                      <p:cBhvr>
                                        <p:cTn id="22" dur="1" fill="hold">
                                          <p:stCondLst>
                                            <p:cond delay="0"/>
                                          </p:stCondLst>
                                        </p:cTn>
                                        <p:tgtEl>
                                          <p:spTgt spid="16961"/>
                                        </p:tgtEl>
                                        <p:attrNameLst>
                                          <p:attrName>style.visibility</p:attrName>
                                        </p:attrNameLst>
                                      </p:cBhvr>
                                      <p:to>
                                        <p:strVal val="visible"/>
                                      </p:to>
                                    </p:set>
                                    <p:animEffect transition="in" filter="blinds(horizontal)">
                                      <p:cBhvr>
                                        <p:cTn id="23" dur="1000"/>
                                        <p:tgtEl>
                                          <p:spTgt spid="16961"/>
                                        </p:tgtEl>
                                      </p:cBhvr>
                                    </p:animEffect>
                                  </p:childTnLst>
                                </p:cTn>
                              </p:par>
                              <p:par>
                                <p:cTn id="24" presetID="3" presetClass="exit" presetSubtype="10" fill="hold" grpId="1" nodeType="withEffect">
                                  <p:stCondLst>
                                    <p:cond delay="0"/>
                                  </p:stCondLst>
                                  <p:childTnLst>
                                    <p:animEffect transition="out" filter="blinds(horizontal)">
                                      <p:cBhvr>
                                        <p:cTn id="25" dur="500"/>
                                        <p:tgtEl>
                                          <p:spTgt spid="16859"/>
                                        </p:tgtEl>
                                      </p:cBhvr>
                                    </p:animEffect>
                                    <p:set>
                                      <p:cBhvr>
                                        <p:cTn id="26" dur="1" fill="hold">
                                          <p:stCondLst>
                                            <p:cond delay="499"/>
                                          </p:stCondLst>
                                        </p:cTn>
                                        <p:tgtEl>
                                          <p:spTgt spid="1685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962"/>
                                        </p:tgtEl>
                                        <p:attrNameLst>
                                          <p:attrName>style.visibility</p:attrName>
                                        </p:attrNameLst>
                                      </p:cBhvr>
                                      <p:to>
                                        <p:strVal val="visible"/>
                                      </p:to>
                                    </p:set>
                                    <p:animEffect transition="in" filter="blinds(horizontal)">
                                      <p:cBhvr>
                                        <p:cTn id="31" dur="500"/>
                                        <p:tgtEl>
                                          <p:spTgt spid="1696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6963"/>
                                        </p:tgtEl>
                                        <p:attrNameLst>
                                          <p:attrName>style.visibility</p:attrName>
                                        </p:attrNameLst>
                                      </p:cBhvr>
                                      <p:to>
                                        <p:strVal val="visible"/>
                                      </p:to>
                                    </p:set>
                                    <p:animEffect transition="in" filter="blinds(horizontal)">
                                      <p:cBhvr>
                                        <p:cTn id="36" dur="500"/>
                                        <p:tgtEl>
                                          <p:spTgt spid="16963"/>
                                        </p:tgtEl>
                                      </p:cBhvr>
                                    </p:animEffect>
                                  </p:childTnLst>
                                </p:cTn>
                              </p:par>
                              <p:par>
                                <p:cTn id="37" presetID="3" presetClass="exit" presetSubtype="10" fill="hold" grpId="2" nodeType="withEffect">
                                  <p:stCondLst>
                                    <p:cond delay="0"/>
                                  </p:stCondLst>
                                  <p:childTnLst>
                                    <p:animEffect transition="out" filter="blinds(horizontal)">
                                      <p:cBhvr>
                                        <p:cTn id="38" dur="500"/>
                                        <p:tgtEl>
                                          <p:spTgt spid="16958"/>
                                        </p:tgtEl>
                                      </p:cBhvr>
                                    </p:animEffect>
                                    <p:set>
                                      <p:cBhvr>
                                        <p:cTn id="39" dur="1" fill="hold">
                                          <p:stCondLst>
                                            <p:cond delay="499"/>
                                          </p:stCondLst>
                                        </p:cTn>
                                        <p:tgtEl>
                                          <p:spTgt spid="16958"/>
                                        </p:tgtEl>
                                        <p:attrNameLst>
                                          <p:attrName>style.visibility</p:attrName>
                                        </p:attrNameLst>
                                      </p:cBhvr>
                                      <p:to>
                                        <p:strVal val="hidden"/>
                                      </p:to>
                                    </p:set>
                                  </p:childTnLst>
                                </p:cTn>
                              </p:par>
                              <p:par>
                                <p:cTn id="40" presetID="3" presetClass="entr" presetSubtype="10" fill="hold" grpId="0" nodeType="withEffect">
                                  <p:stCondLst>
                                    <p:cond delay="0"/>
                                  </p:stCondLst>
                                  <p:childTnLst>
                                    <p:set>
                                      <p:cBhvr>
                                        <p:cTn id="41" dur="1" fill="hold">
                                          <p:stCondLst>
                                            <p:cond delay="0"/>
                                          </p:stCondLst>
                                        </p:cTn>
                                        <p:tgtEl>
                                          <p:spTgt spid="16964"/>
                                        </p:tgtEl>
                                        <p:attrNameLst>
                                          <p:attrName>style.visibility</p:attrName>
                                        </p:attrNameLst>
                                      </p:cBhvr>
                                      <p:to>
                                        <p:strVal val="visible"/>
                                      </p:to>
                                    </p:set>
                                    <p:animEffect transition="in" filter="blinds(horizontal)">
                                      <p:cBhvr>
                                        <p:cTn id="42" dur="500"/>
                                        <p:tgtEl>
                                          <p:spTgt spid="1696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6965"/>
                                        </p:tgtEl>
                                        <p:attrNameLst>
                                          <p:attrName>style.visibility</p:attrName>
                                        </p:attrNameLst>
                                      </p:cBhvr>
                                      <p:to>
                                        <p:strVal val="visible"/>
                                      </p:to>
                                    </p:set>
                                    <p:animEffect transition="in" filter="blinds(horizontal)">
                                      <p:cBhvr>
                                        <p:cTn id="45" dur="500"/>
                                        <p:tgtEl>
                                          <p:spTgt spid="1696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6966"/>
                                        </p:tgtEl>
                                        <p:attrNameLst>
                                          <p:attrName>style.visibility</p:attrName>
                                        </p:attrNameLst>
                                      </p:cBhvr>
                                      <p:to>
                                        <p:strVal val="visible"/>
                                      </p:to>
                                    </p:set>
                                    <p:animEffect transition="in" filter="blinds(horizontal)">
                                      <p:cBhvr>
                                        <p:cTn id="50" dur="500"/>
                                        <p:tgtEl>
                                          <p:spTgt spid="1696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3" presetClass="path" presetSubtype="0" accel="50000" decel="50000" fill="hold" grpId="1" nodeType="clickEffect">
                                  <p:stCondLst>
                                    <p:cond delay="0"/>
                                  </p:stCondLst>
                                  <p:childTnLst>
                                    <p:animMotion origin="layout" path="M 0 4.44444E-6 L 0.4375 4.44444E-6 " pathEditMode="relative" rAng="0" ptsTypes="AA">
                                      <p:cBhvr>
                                        <p:cTn id="54" dur="2000" fill="hold"/>
                                        <p:tgtEl>
                                          <p:spTgt spid="16966"/>
                                        </p:tgtEl>
                                        <p:attrNameLst>
                                          <p:attrName>ppt_x</p:attrName>
                                          <p:attrName>ppt_y</p:attrName>
                                        </p:attrNameLst>
                                      </p:cBhvr>
                                      <p:rCtr x="21875" y="0"/>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6967"/>
                                        </p:tgtEl>
                                        <p:attrNameLst>
                                          <p:attrName>style.visibility</p:attrName>
                                        </p:attrNameLst>
                                      </p:cBhvr>
                                      <p:to>
                                        <p:strVal val="visible"/>
                                      </p:to>
                                    </p:set>
                                    <p:animEffect transition="in" filter="blinds(horizontal)">
                                      <p:cBhvr>
                                        <p:cTn id="59" dur="500"/>
                                        <p:tgtEl>
                                          <p:spTgt spid="16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59" grpId="0" animBg="1"/>
      <p:bldP spid="16859" grpId="1" animBg="1"/>
      <p:bldP spid="16860" grpId="0" animBg="1"/>
      <p:bldP spid="16958" grpId="0" animBg="1"/>
      <p:bldP spid="16958" grpId="1" animBg="1"/>
      <p:bldP spid="16958" grpId="2" animBg="1"/>
      <p:bldP spid="16961" grpId="0" animBg="1"/>
      <p:bldP spid="16962" grpId="0" animBg="1"/>
      <p:bldP spid="16963" grpId="0" animBg="1"/>
      <p:bldP spid="16964" grpId="0" animBg="1"/>
      <p:bldP spid="16965" grpId="0" animBg="1"/>
      <p:bldP spid="16966" grpId="0" animBg="1"/>
      <p:bldP spid="16966" grpId="1" animBg="1"/>
      <p:bldP spid="169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263525" y="752475"/>
            <a:ext cx="577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b="1">
                <a:solidFill>
                  <a:srgbClr val="FF0000"/>
                </a:solidFill>
                <a:latin typeface="Times New Roman" pitchFamily="18" charset="0"/>
                <a:cs typeface="Times New Roman" pitchFamily="18" charset="0"/>
              </a:rPr>
              <a:t>*</a:t>
            </a:r>
            <a:r>
              <a:rPr lang="en-US" altLang="en-US" b="1">
                <a:solidFill>
                  <a:srgbClr val="000000"/>
                </a:solidFill>
                <a:latin typeface="Times New Roman" pitchFamily="18" charset="0"/>
                <a:cs typeface="Times New Roman" pitchFamily="18" charset="0"/>
              </a:rPr>
              <a:t> </a:t>
            </a:r>
            <a:r>
              <a:rPr lang="en-US" altLang="en-US" b="1" u="sng">
                <a:solidFill>
                  <a:srgbClr val="FF3300"/>
                </a:solidFill>
                <a:latin typeface="Times New Roman" pitchFamily="18" charset="0"/>
                <a:cs typeface="Times New Roman" pitchFamily="18" charset="0"/>
              </a:rPr>
              <a:t>Bước 3</a:t>
            </a:r>
            <a:r>
              <a:rPr lang="en-US" altLang="en-US" b="1">
                <a:solidFill>
                  <a:srgbClr val="000000"/>
                </a:solidFill>
                <a:latin typeface="Times New Roman" pitchFamily="18" charset="0"/>
                <a:cs typeface="Times New Roman" pitchFamily="18" charset="0"/>
              </a:rPr>
              <a:t>: </a:t>
            </a:r>
            <a:r>
              <a:rPr lang="en-US" altLang="en-US" b="1">
                <a:solidFill>
                  <a:srgbClr val="333399"/>
                </a:solidFill>
                <a:latin typeface="Times New Roman" pitchFamily="18" charset="0"/>
                <a:cs typeface="Times New Roman" pitchFamily="18" charset="0"/>
              </a:rPr>
              <a:t>Gài dây đeo đồng hồ.</a:t>
            </a:r>
            <a:r>
              <a:rPr lang="en-US" altLang="en-US" b="1">
                <a:solidFill>
                  <a:srgbClr val="000000"/>
                </a:solidFill>
                <a:latin typeface="Times New Roman" pitchFamily="18" charset="0"/>
                <a:cs typeface="Times New Roman" pitchFamily="18" charset="0"/>
              </a:rPr>
              <a:t> </a:t>
            </a:r>
            <a:endParaRPr lang="en-US" altLang="en-US" b="1" u="sng">
              <a:solidFill>
                <a:srgbClr val="000000"/>
              </a:solidFill>
              <a:latin typeface="Times New Roman" pitchFamily="18" charset="0"/>
              <a:cs typeface="Times New Roman" pitchFamily="18" charset="0"/>
            </a:endParaRPr>
          </a:p>
        </p:txBody>
      </p:sp>
      <p:sp>
        <p:nvSpPr>
          <p:cNvPr id="24582" name="AutoShape 6"/>
          <p:cNvSpPr>
            <a:spLocks noChangeArrowheads="1"/>
          </p:cNvSpPr>
          <p:nvPr/>
        </p:nvSpPr>
        <p:spPr bwMode="auto">
          <a:xfrm>
            <a:off x="2362200" y="2590800"/>
            <a:ext cx="6477000" cy="914400"/>
          </a:xfrm>
          <a:prstGeom prst="roundRect">
            <a:avLst>
              <a:gd name="adj" fmla="val 16667"/>
            </a:avLst>
          </a:prstGeom>
          <a:solidFill>
            <a:schemeClr val="accent2"/>
          </a:solidFill>
          <a:ln w="9525">
            <a:solidFill>
              <a:schemeClr val="tx1"/>
            </a:solidFill>
            <a:round/>
            <a:headEnd/>
            <a:tailEnd/>
          </a:ln>
        </p:spPr>
        <p:txBody>
          <a:bodyPr wrap="none" anchor="ctr"/>
          <a:lstStyle/>
          <a:p>
            <a:pPr algn="ctr" eaLnBrk="1" hangingPunct="1"/>
            <a:endParaRPr lang="vi-VN" altLang="en-US">
              <a:solidFill>
                <a:srgbClr val="333399"/>
              </a:solidFill>
              <a:cs typeface="Arial" charset="0"/>
            </a:endParaRPr>
          </a:p>
        </p:txBody>
      </p:sp>
      <p:sp>
        <p:nvSpPr>
          <p:cNvPr id="54276" name="Rectangle 7"/>
          <p:cNvSpPr>
            <a:spLocks noChangeArrowheads="1"/>
          </p:cNvSpPr>
          <p:nvPr/>
        </p:nvSpPr>
        <p:spPr bwMode="auto">
          <a:xfrm>
            <a:off x="990600" y="2590800"/>
            <a:ext cx="990600" cy="914400"/>
          </a:xfrm>
          <a:prstGeom prst="rect">
            <a:avLst/>
          </a:prstGeom>
          <a:solidFill>
            <a:srgbClr val="FFFF00"/>
          </a:solidFill>
          <a:ln w="9525">
            <a:solidFill>
              <a:schemeClr val="tx1"/>
            </a:solidFill>
            <a:miter lim="800000"/>
            <a:headEnd/>
            <a:tailEnd/>
          </a:ln>
        </p:spPr>
        <p:txBody>
          <a:bodyPr wrap="none" anchor="ctr"/>
          <a:lstStyle/>
          <a:p>
            <a:pPr eaLnBrk="1" hangingPunct="1"/>
            <a:endParaRPr lang="vi-VN" altLang="en-US">
              <a:solidFill>
                <a:srgbClr val="000000"/>
              </a:solidFill>
              <a:latin typeface="Times New Roman" pitchFamily="18" charset="0"/>
            </a:endParaRPr>
          </a:p>
        </p:txBody>
      </p:sp>
      <p:sp>
        <p:nvSpPr>
          <p:cNvPr id="24590" name="Rectangle 14"/>
          <p:cNvSpPr>
            <a:spLocks noChangeArrowheads="1"/>
          </p:cNvSpPr>
          <p:nvPr/>
        </p:nvSpPr>
        <p:spPr bwMode="auto">
          <a:xfrm>
            <a:off x="1905000" y="4038600"/>
            <a:ext cx="3886200" cy="381000"/>
          </a:xfrm>
          <a:prstGeom prst="rect">
            <a:avLst/>
          </a:prstGeom>
          <a:solidFill>
            <a:schemeClr val="accent2"/>
          </a:solidFill>
          <a:ln w="9525">
            <a:solidFill>
              <a:schemeClr val="tx1"/>
            </a:solidFill>
            <a:miter lim="800000"/>
            <a:headEnd/>
            <a:tailEnd/>
          </a:ln>
        </p:spPr>
        <p:txBody>
          <a:bodyPr wrap="none" anchor="ctr"/>
          <a:lstStyle/>
          <a:p>
            <a:pPr eaLnBrk="1" hangingPunct="1"/>
            <a:endParaRPr lang="vi-VN" altLang="en-US">
              <a:solidFill>
                <a:srgbClr val="000000"/>
              </a:solidFill>
              <a:latin typeface="Times New Roman" pitchFamily="18" charset="0"/>
            </a:endParaRPr>
          </a:p>
        </p:txBody>
      </p:sp>
      <p:sp>
        <p:nvSpPr>
          <p:cNvPr id="24593" name="AutoShape 17"/>
          <p:cNvSpPr>
            <a:spLocks noChangeArrowheads="1"/>
          </p:cNvSpPr>
          <p:nvPr/>
        </p:nvSpPr>
        <p:spPr bwMode="auto">
          <a:xfrm rot="5400000">
            <a:off x="4229100" y="4381500"/>
            <a:ext cx="571500" cy="2628900"/>
          </a:xfrm>
          <a:prstGeom prst="flowChartMagneticDrum">
            <a:avLst/>
          </a:prstGeom>
          <a:solidFill>
            <a:schemeClr val="accent2"/>
          </a:solidFill>
          <a:ln w="9525">
            <a:solidFill>
              <a:schemeClr val="tx1"/>
            </a:solidFill>
            <a:round/>
            <a:headEnd/>
            <a:tailEnd/>
          </a:ln>
        </p:spPr>
        <p:txBody>
          <a:bodyPr wrap="none" anchor="ctr"/>
          <a:lstStyle/>
          <a:p>
            <a:pPr eaLnBrk="1" hangingPunct="1"/>
            <a:endParaRPr lang="vi-VN" altLang="en-US">
              <a:solidFill>
                <a:srgbClr val="000000"/>
              </a:solidFill>
              <a:latin typeface="Times New Roman" pitchFamily="18" charset="0"/>
            </a:endParaRPr>
          </a:p>
        </p:txBody>
      </p:sp>
      <p:sp>
        <p:nvSpPr>
          <p:cNvPr id="24594" name="Oval 18"/>
          <p:cNvSpPr>
            <a:spLocks noChangeArrowheads="1"/>
          </p:cNvSpPr>
          <p:nvPr/>
        </p:nvSpPr>
        <p:spPr bwMode="auto">
          <a:xfrm>
            <a:off x="3200400" y="5791200"/>
            <a:ext cx="2590800" cy="228600"/>
          </a:xfrm>
          <a:prstGeom prst="ellipse">
            <a:avLst/>
          </a:prstGeom>
          <a:solidFill>
            <a:schemeClr val="accent1"/>
          </a:solidFill>
          <a:ln w="9525">
            <a:solidFill>
              <a:schemeClr val="tx1"/>
            </a:solidFill>
            <a:round/>
            <a:headEnd/>
            <a:tailEnd/>
          </a:ln>
        </p:spPr>
        <p:txBody>
          <a:bodyPr wrap="none" anchor="ctr"/>
          <a:lstStyle/>
          <a:p>
            <a:pPr eaLnBrk="1" hangingPunct="1"/>
            <a:endParaRPr lang="vi-VN" altLang="en-US">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4.44444E-6 L -0.15417 -4.44444E-6 " pathEditMode="relative" rAng="0" ptsTypes="AA">
                                      <p:cBhvr>
                                        <p:cTn id="6" dur="2000" fill="hold"/>
                                        <p:tgtEl>
                                          <p:spTgt spid="24582"/>
                                        </p:tgtEl>
                                        <p:attrNameLst>
                                          <p:attrName>ppt_x</p:attrName>
                                          <p:attrName>ppt_y</p:attrName>
                                        </p:attrNameLst>
                                      </p:cBhvr>
                                      <p:rCtr x="-7708"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590"/>
                                        </p:tgtEl>
                                        <p:attrNameLst>
                                          <p:attrName>style.visibility</p:attrName>
                                        </p:attrNameLst>
                                      </p:cBhvr>
                                      <p:to>
                                        <p:strVal val="visible"/>
                                      </p:to>
                                    </p:set>
                                    <p:animEffect transition="in" filter="blinds(horizontal)">
                                      <p:cBhvr>
                                        <p:cTn id="11" dur="500"/>
                                        <p:tgtEl>
                                          <p:spTgt spid="24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4593"/>
                                        </p:tgtEl>
                                        <p:attrNameLst>
                                          <p:attrName>style.visibility</p:attrName>
                                        </p:attrNameLst>
                                      </p:cBhvr>
                                      <p:to>
                                        <p:strVal val="visible"/>
                                      </p:to>
                                    </p:set>
                                    <p:animEffect transition="in" filter="diamond(in)">
                                      <p:cBhvr>
                                        <p:cTn id="16" dur="2000"/>
                                        <p:tgtEl>
                                          <p:spTgt spid="2459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594"/>
                                        </p:tgtEl>
                                        <p:attrNameLst>
                                          <p:attrName>style.visibility</p:attrName>
                                        </p:attrNameLst>
                                      </p:cBhvr>
                                      <p:to>
                                        <p:strVal val="visible"/>
                                      </p:to>
                                    </p:set>
                                    <p:animEffect transition="in" filter="box(in)">
                                      <p:cBhvr>
                                        <p:cTn id="19" dur="5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90" grpId="0" animBg="1"/>
      <p:bldP spid="24593" grpId="0" animBg="1"/>
      <p:bldP spid="2459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1130</TotalTime>
  <Words>298</Words>
  <Application>Microsoft Office PowerPoint</Application>
  <PresentationFormat>On-screen Show (4:3)</PresentationFormat>
  <Paragraphs>72</Paragraphs>
  <Slides>15</Slides>
  <Notes>2</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15</vt:i4>
      </vt:variant>
    </vt:vector>
  </HeadingPairs>
  <TitlesOfParts>
    <vt:vector size="34" baseType="lpstr">
      <vt:lpstr>Arial</vt:lpstr>
      <vt:lpstr>UVN Thoi Nay</vt:lpstr>
      <vt:lpstr>HP001 4 hàng</vt:lpstr>
      <vt:lpstr>Comic Sans MS</vt:lpstr>
      <vt:lpstr>Calibri</vt:lpstr>
      <vt:lpstr>宋体</vt:lpstr>
      <vt:lpstr>UVN Vi Vi</vt:lpstr>
      <vt:lpstr>Times New Roman</vt:lpstr>
      <vt:lpstr>微软雅黑</vt:lpstr>
      <vt:lpstr>Office Theme</vt:lpstr>
      <vt:lpstr>Default Design</vt:lpstr>
      <vt:lpstr>1_Default Design</vt:lpstr>
      <vt:lpstr>2_Default Design</vt:lpstr>
      <vt:lpstr>3_Default Design</vt:lpstr>
      <vt:lpstr>Crayons</vt:lpstr>
      <vt:lpstr>1_Crayons</vt:lpstr>
      <vt:lpstr>3_Crayons</vt:lpstr>
      <vt:lpstr>5_Default Design</vt:lpstr>
      <vt:lpstr>Office 主题​​</vt:lpstr>
      <vt:lpstr>PowerPoint Presentation</vt:lpstr>
      <vt:lpstr>Không mắt, không mũi, không tai Hễ đâu có mặt, ai ai cũng nhìn! Chẳng nói mà ai cũng tin, Sáng chiều sớm muộn, cứ nhìn biết ngay!  Là cái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LEVAN</dc:creator>
  <cp:lastModifiedBy>ACER</cp:lastModifiedBy>
  <cp:revision>88</cp:revision>
  <dcterms:created xsi:type="dcterms:W3CDTF">2015-03-03T10:11:14Z</dcterms:created>
  <dcterms:modified xsi:type="dcterms:W3CDTF">2020-05-06T07:46:52Z</dcterms:modified>
</cp:coreProperties>
</file>